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0" r:id="rId5"/>
    <p:sldId id="262" r:id="rId6"/>
    <p:sldId id="263" r:id="rId7"/>
    <p:sldId id="269" r:id="rId8"/>
    <p:sldId id="272" r:id="rId9"/>
    <p:sldId id="27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A54251-1306-4A1D-A36F-E0675E74FF4B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23448-6031-45EF-BF5A-C4481C97A15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hy-AM" sz="2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Ծրագրի շահառուների թիվը ըստ մարզերի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gm:t>
    </dgm:pt>
    <dgm:pt modelId="{301E7F8E-C8B5-46D1-96BC-86D418D78291}" type="parTrans" cxnId="{48999789-2647-46F4-A6E6-B1577A7C2C1E}">
      <dgm:prSet/>
      <dgm:spPr/>
      <dgm:t>
        <a:bodyPr/>
        <a:lstStyle/>
        <a:p>
          <a:endParaRPr lang="en-US"/>
        </a:p>
      </dgm:t>
    </dgm:pt>
    <dgm:pt modelId="{EE4F57EC-F611-464A-BC80-0F9BFCD75066}" type="sibTrans" cxnId="{48999789-2647-46F4-A6E6-B1577A7C2C1E}">
      <dgm:prSet/>
      <dgm:spPr/>
      <dgm:t>
        <a:bodyPr/>
        <a:lstStyle/>
        <a:p>
          <a:endParaRPr lang="en-US"/>
        </a:p>
      </dgm:t>
    </dgm:pt>
    <dgm:pt modelId="{F52256AC-DF2E-4D5A-A901-F0A9BCA6BD3D}">
      <dgm:prSet phldrT="[Text]" custT="1"/>
      <dgm:spPr/>
      <dgm:t>
        <a:bodyPr/>
        <a:lstStyle/>
        <a:p>
          <a:pPr algn="ctr"/>
          <a:r>
            <a:rPr lang="hy-AM" sz="1400" dirty="0" smtClean="0">
              <a:latin typeface="GHEA Grapalat" panose="02000506050000020003" pitchFamily="50" charset="0"/>
            </a:rPr>
            <a:t>Երևան</a:t>
          </a:r>
        </a:p>
        <a:p>
          <a:pPr algn="ctr"/>
          <a:r>
            <a:rPr lang="en-US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394</a:t>
          </a:r>
          <a:endParaRPr lang="hy-AM" sz="1400" dirty="0" smtClean="0">
            <a:solidFill>
              <a:srgbClr val="FF0000"/>
            </a:solidFill>
            <a:latin typeface="GHEA Grapalat" panose="02000506050000020003" pitchFamily="50" charset="0"/>
          </a:endParaRPr>
        </a:p>
      </dgm:t>
    </dgm:pt>
    <dgm:pt modelId="{D65F1BC1-234B-46DD-A56C-154558E6AA38}" type="parTrans" cxnId="{D50B2536-FFC7-48E8-AB17-930A3B5DB297}">
      <dgm:prSet/>
      <dgm:spPr/>
      <dgm:t>
        <a:bodyPr/>
        <a:lstStyle/>
        <a:p>
          <a:endParaRPr lang="en-US"/>
        </a:p>
      </dgm:t>
    </dgm:pt>
    <dgm:pt modelId="{14CB9EFE-7849-48D2-9256-566A87A662EF}" type="sibTrans" cxnId="{D50B2536-FFC7-48E8-AB17-930A3B5DB297}">
      <dgm:prSet/>
      <dgm:spPr/>
      <dgm:t>
        <a:bodyPr/>
        <a:lstStyle/>
        <a:p>
          <a:endParaRPr lang="en-US"/>
        </a:p>
      </dgm:t>
    </dgm:pt>
    <dgm:pt modelId="{ECFB80BD-C73F-45F8-8A71-4A68926B6902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Արագածոտն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354</a:t>
          </a:r>
        </a:p>
      </dgm:t>
    </dgm:pt>
    <dgm:pt modelId="{77B69487-B556-46A6-A5D6-5BE525856186}" type="parTrans" cxnId="{8C7F6878-3D9E-4850-8CA2-6E4445032DC8}">
      <dgm:prSet/>
      <dgm:spPr/>
      <dgm:t>
        <a:bodyPr/>
        <a:lstStyle/>
        <a:p>
          <a:endParaRPr lang="en-US"/>
        </a:p>
      </dgm:t>
    </dgm:pt>
    <dgm:pt modelId="{DE72A275-A58E-4B61-A6AF-2A184D704A51}" type="sibTrans" cxnId="{8C7F6878-3D9E-4850-8CA2-6E4445032DC8}">
      <dgm:prSet/>
      <dgm:spPr/>
      <dgm:t>
        <a:bodyPr/>
        <a:lstStyle/>
        <a:p>
          <a:endParaRPr lang="en-US"/>
        </a:p>
      </dgm:t>
    </dgm:pt>
    <dgm:pt modelId="{6EC43B04-9E55-4378-9C61-DBE5C75FD3C3}">
      <dgm:prSet phldrT="[Text]" custT="1"/>
      <dgm:spPr/>
      <dgm:t>
        <a:bodyPr/>
        <a:lstStyle/>
        <a:p>
          <a:endParaRPr lang="hy-AM" sz="1400" dirty="0" smtClean="0">
            <a:latin typeface="GHEA Grapalat" panose="02000506050000020003" pitchFamily="50" charset="0"/>
          </a:endParaRPr>
        </a:p>
        <a:p>
          <a:r>
            <a:rPr lang="hy-AM" sz="1400" dirty="0" smtClean="0">
              <a:latin typeface="GHEA Grapalat" panose="02000506050000020003" pitchFamily="50" charset="0"/>
            </a:rPr>
            <a:t>Արարատ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627</a:t>
          </a:r>
        </a:p>
        <a:p>
          <a:endParaRPr lang="hy-AM" sz="1200" dirty="0" smtClean="0">
            <a:latin typeface="GHEA Grapalat" panose="02000506050000020003" pitchFamily="50" charset="0"/>
          </a:endParaRPr>
        </a:p>
      </dgm:t>
    </dgm:pt>
    <dgm:pt modelId="{5D1D5EF4-D5FF-4E76-9EA1-B853F660A110}" type="parTrans" cxnId="{7EA6863A-2F4C-4897-B36C-80B3B7E55B6A}">
      <dgm:prSet/>
      <dgm:spPr/>
      <dgm:t>
        <a:bodyPr/>
        <a:lstStyle/>
        <a:p>
          <a:endParaRPr lang="en-US"/>
        </a:p>
      </dgm:t>
    </dgm:pt>
    <dgm:pt modelId="{2955D9BE-B16B-47AD-9B08-E5EBD53206DE}" type="sibTrans" cxnId="{7EA6863A-2F4C-4897-B36C-80B3B7E55B6A}">
      <dgm:prSet/>
      <dgm:spPr/>
      <dgm:t>
        <a:bodyPr/>
        <a:lstStyle/>
        <a:p>
          <a:endParaRPr lang="en-US"/>
        </a:p>
      </dgm:t>
    </dgm:pt>
    <dgm:pt modelId="{EF0678FC-A5E1-4E4B-95E2-69121472A955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Արմավիր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434</a:t>
          </a:r>
        </a:p>
      </dgm:t>
    </dgm:pt>
    <dgm:pt modelId="{E1E816C5-E03A-431C-B39C-5838BB23F97B}" type="parTrans" cxnId="{86078D37-374A-47B0-B898-49D33BECCF54}">
      <dgm:prSet/>
      <dgm:spPr/>
      <dgm:t>
        <a:bodyPr/>
        <a:lstStyle/>
        <a:p>
          <a:endParaRPr lang="en-US"/>
        </a:p>
      </dgm:t>
    </dgm:pt>
    <dgm:pt modelId="{41430A4B-5418-4AE5-9A66-B175AB8B9530}" type="sibTrans" cxnId="{86078D37-374A-47B0-B898-49D33BECCF54}">
      <dgm:prSet/>
      <dgm:spPr/>
      <dgm:t>
        <a:bodyPr/>
        <a:lstStyle/>
        <a:p>
          <a:endParaRPr lang="en-US"/>
        </a:p>
      </dgm:t>
    </dgm:pt>
    <dgm:pt modelId="{C9B62775-4781-40CA-BECB-81054A860EFC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Գեղարքունիք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307</a:t>
          </a:r>
        </a:p>
      </dgm:t>
    </dgm:pt>
    <dgm:pt modelId="{301B6C33-D7C4-48DA-9B91-E8469E1191E5}" type="parTrans" cxnId="{DD10CA62-315B-43D7-87F4-13D75B9B04E5}">
      <dgm:prSet/>
      <dgm:spPr/>
      <dgm:t>
        <a:bodyPr/>
        <a:lstStyle/>
        <a:p>
          <a:endParaRPr lang="en-US"/>
        </a:p>
      </dgm:t>
    </dgm:pt>
    <dgm:pt modelId="{3032BFE7-F096-479D-99A3-4FD8555464E4}" type="sibTrans" cxnId="{DD10CA62-315B-43D7-87F4-13D75B9B04E5}">
      <dgm:prSet/>
      <dgm:spPr/>
      <dgm:t>
        <a:bodyPr/>
        <a:lstStyle/>
        <a:p>
          <a:endParaRPr lang="en-US"/>
        </a:p>
      </dgm:t>
    </dgm:pt>
    <dgm:pt modelId="{FA3EF834-A43D-4523-BC7E-4CA51E500121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Լոռի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194</a:t>
          </a:r>
        </a:p>
      </dgm:t>
    </dgm:pt>
    <dgm:pt modelId="{70453791-9E75-4AD9-9E5F-D46D75E226CE}" type="parTrans" cxnId="{66AA970F-8142-4E3A-8FDB-ACBC80C59E31}">
      <dgm:prSet/>
      <dgm:spPr/>
      <dgm:t>
        <a:bodyPr/>
        <a:lstStyle/>
        <a:p>
          <a:endParaRPr lang="en-US"/>
        </a:p>
      </dgm:t>
    </dgm:pt>
    <dgm:pt modelId="{F8798E05-63E1-4C14-AD84-C96915DAF51E}" type="sibTrans" cxnId="{66AA970F-8142-4E3A-8FDB-ACBC80C59E31}">
      <dgm:prSet/>
      <dgm:spPr/>
      <dgm:t>
        <a:bodyPr/>
        <a:lstStyle/>
        <a:p>
          <a:endParaRPr lang="en-US"/>
        </a:p>
      </dgm:t>
    </dgm:pt>
    <dgm:pt modelId="{462A69DF-E299-41A8-9F83-1AD2075148A9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Կոտայք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640</a:t>
          </a:r>
        </a:p>
      </dgm:t>
    </dgm:pt>
    <dgm:pt modelId="{858657DB-6899-4944-985F-BF5800A0B8B7}" type="parTrans" cxnId="{EDD3C075-EEB8-44B1-87CB-0A84A6BD325D}">
      <dgm:prSet/>
      <dgm:spPr/>
      <dgm:t>
        <a:bodyPr/>
        <a:lstStyle/>
        <a:p>
          <a:endParaRPr lang="en-US"/>
        </a:p>
      </dgm:t>
    </dgm:pt>
    <dgm:pt modelId="{471C729A-8A02-4F05-B705-4BA4F0E2E53D}" type="sibTrans" cxnId="{EDD3C075-EEB8-44B1-87CB-0A84A6BD325D}">
      <dgm:prSet/>
      <dgm:spPr/>
      <dgm:t>
        <a:bodyPr/>
        <a:lstStyle/>
        <a:p>
          <a:endParaRPr lang="en-US"/>
        </a:p>
      </dgm:t>
    </dgm:pt>
    <dgm:pt modelId="{C24BEC64-72FE-4E78-8D58-C777E22A9E9F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Շիրակ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330</a:t>
          </a:r>
        </a:p>
      </dgm:t>
    </dgm:pt>
    <dgm:pt modelId="{D282E43B-004F-4F54-B67E-54B303D80768}" type="parTrans" cxnId="{7CE91E0C-CC74-47C4-86B4-2472A49D602E}">
      <dgm:prSet/>
      <dgm:spPr/>
      <dgm:t>
        <a:bodyPr/>
        <a:lstStyle/>
        <a:p>
          <a:endParaRPr lang="en-US"/>
        </a:p>
      </dgm:t>
    </dgm:pt>
    <dgm:pt modelId="{7AAB7D9E-D444-40E6-9DFF-E48EC1D433F5}" type="sibTrans" cxnId="{7CE91E0C-CC74-47C4-86B4-2472A49D602E}">
      <dgm:prSet/>
      <dgm:spPr/>
      <dgm:t>
        <a:bodyPr/>
        <a:lstStyle/>
        <a:p>
          <a:endParaRPr lang="en-US"/>
        </a:p>
      </dgm:t>
    </dgm:pt>
    <dgm:pt modelId="{2AE45743-8886-4FDD-B286-F21335AE4849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Սյունիք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190</a:t>
          </a:r>
        </a:p>
      </dgm:t>
    </dgm:pt>
    <dgm:pt modelId="{44CB50B3-FDD8-49EF-8D11-D76D11B44478}" type="parTrans" cxnId="{3958C3CF-44B6-43FC-92DA-44BECED5B4BF}">
      <dgm:prSet/>
      <dgm:spPr/>
      <dgm:t>
        <a:bodyPr/>
        <a:lstStyle/>
        <a:p>
          <a:endParaRPr lang="en-US"/>
        </a:p>
      </dgm:t>
    </dgm:pt>
    <dgm:pt modelId="{F4A12B60-014E-4481-8F40-294127C6EB09}" type="sibTrans" cxnId="{3958C3CF-44B6-43FC-92DA-44BECED5B4BF}">
      <dgm:prSet/>
      <dgm:spPr/>
      <dgm:t>
        <a:bodyPr/>
        <a:lstStyle/>
        <a:p>
          <a:endParaRPr lang="en-US"/>
        </a:p>
      </dgm:t>
    </dgm:pt>
    <dgm:pt modelId="{432243FC-AEA8-4545-A2AB-5A6458769AF5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Վայոց Ձոր</a:t>
          </a:r>
        </a:p>
        <a:p>
          <a:r>
            <a:rPr lang="hy-AM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135</a:t>
          </a:r>
        </a:p>
      </dgm:t>
    </dgm:pt>
    <dgm:pt modelId="{ACF44F3E-E9DB-48B7-89A0-54A6FF47C8EC}" type="parTrans" cxnId="{33EEEC3D-AB44-468C-B36E-BB42B0EFB793}">
      <dgm:prSet/>
      <dgm:spPr/>
      <dgm:t>
        <a:bodyPr/>
        <a:lstStyle/>
        <a:p>
          <a:endParaRPr lang="en-US"/>
        </a:p>
      </dgm:t>
    </dgm:pt>
    <dgm:pt modelId="{6ED19608-263C-41B8-9039-6E030BECD61F}" type="sibTrans" cxnId="{33EEEC3D-AB44-468C-B36E-BB42B0EFB793}">
      <dgm:prSet/>
      <dgm:spPr/>
      <dgm:t>
        <a:bodyPr/>
        <a:lstStyle/>
        <a:p>
          <a:endParaRPr lang="en-US"/>
        </a:p>
      </dgm:t>
    </dgm:pt>
    <dgm:pt modelId="{F94C73DE-5B56-4BC4-B90A-0A0D6F3946AB}">
      <dgm:prSet phldrT="[Text]" custT="1"/>
      <dgm:spPr/>
      <dgm:t>
        <a:bodyPr/>
        <a:lstStyle/>
        <a:p>
          <a:r>
            <a:rPr lang="hy-AM" sz="1400" dirty="0" smtClean="0">
              <a:latin typeface="GHEA Grapalat" panose="02000506050000020003" pitchFamily="50" charset="0"/>
            </a:rPr>
            <a:t>Տավուշ</a:t>
          </a:r>
        </a:p>
        <a:p>
          <a:r>
            <a:rPr lang="en-US" sz="1400" dirty="0" smtClean="0">
              <a:solidFill>
                <a:srgbClr val="FF0000"/>
              </a:solidFill>
              <a:latin typeface="GHEA Grapalat" panose="02000506050000020003" pitchFamily="50" charset="0"/>
            </a:rPr>
            <a:t>81</a:t>
          </a:r>
          <a:endParaRPr lang="hy-AM" sz="1400" dirty="0" smtClean="0">
            <a:solidFill>
              <a:srgbClr val="FF0000"/>
            </a:solidFill>
            <a:latin typeface="GHEA Grapalat" panose="02000506050000020003" pitchFamily="50" charset="0"/>
          </a:endParaRPr>
        </a:p>
      </dgm:t>
    </dgm:pt>
    <dgm:pt modelId="{58D2D86B-B4FD-435E-BAFC-53D31F81BDFE}" type="parTrans" cxnId="{D7BD1106-5FAC-480F-85B2-D7E858909FB1}">
      <dgm:prSet/>
      <dgm:spPr/>
      <dgm:t>
        <a:bodyPr/>
        <a:lstStyle/>
        <a:p>
          <a:endParaRPr lang="en-US"/>
        </a:p>
      </dgm:t>
    </dgm:pt>
    <dgm:pt modelId="{73C45127-3781-4320-8D3D-B31042FA902A}" type="sibTrans" cxnId="{D7BD1106-5FAC-480F-85B2-D7E858909FB1}">
      <dgm:prSet/>
      <dgm:spPr/>
      <dgm:t>
        <a:bodyPr/>
        <a:lstStyle/>
        <a:p>
          <a:endParaRPr lang="en-US"/>
        </a:p>
      </dgm:t>
    </dgm:pt>
    <dgm:pt modelId="{0BEBBEB9-7B43-4BE6-AE47-7E74FF814E55}" type="pres">
      <dgm:prSet presAssocID="{CBA54251-1306-4A1D-A36F-E0675E74FF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85CE45-70EB-4C48-915C-BB9C49E7B5E0}" type="pres">
      <dgm:prSet presAssocID="{1C823448-6031-45EF-BF5A-C4481C97A15D}" presName="vertOne" presStyleCnt="0"/>
      <dgm:spPr/>
    </dgm:pt>
    <dgm:pt modelId="{53913C80-5127-4413-ABF8-0B012C16E561}" type="pres">
      <dgm:prSet presAssocID="{1C823448-6031-45EF-BF5A-C4481C97A15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06D5B-86A6-45AB-9895-FD09266C36C5}" type="pres">
      <dgm:prSet presAssocID="{1C823448-6031-45EF-BF5A-C4481C97A15D}" presName="parTransOne" presStyleCnt="0"/>
      <dgm:spPr/>
    </dgm:pt>
    <dgm:pt modelId="{EF7F6194-4DC5-4DB8-AAED-C50B493D14F7}" type="pres">
      <dgm:prSet presAssocID="{1C823448-6031-45EF-BF5A-C4481C97A15D}" presName="horzOne" presStyleCnt="0"/>
      <dgm:spPr/>
    </dgm:pt>
    <dgm:pt modelId="{2BD73C3A-19E3-4B24-90B9-0BFC70305293}" type="pres">
      <dgm:prSet presAssocID="{F52256AC-DF2E-4D5A-A901-F0A9BCA6BD3D}" presName="vertTwo" presStyleCnt="0"/>
      <dgm:spPr/>
    </dgm:pt>
    <dgm:pt modelId="{9FAAFBD7-B780-4EAF-AA24-F04123EA1608}" type="pres">
      <dgm:prSet presAssocID="{F52256AC-DF2E-4D5A-A901-F0A9BCA6BD3D}" presName="txTwo" presStyleLbl="node2" presStyleIdx="0" presStyleCnt="11" custScaleX="107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065BA3-F382-47E4-89E5-8EE76DF3CD97}" type="pres">
      <dgm:prSet presAssocID="{F52256AC-DF2E-4D5A-A901-F0A9BCA6BD3D}" presName="horzTwo" presStyleCnt="0"/>
      <dgm:spPr/>
    </dgm:pt>
    <dgm:pt modelId="{7B420F6A-6AA6-4D29-8BC2-8F4E9337185C}" type="pres">
      <dgm:prSet presAssocID="{14CB9EFE-7849-48D2-9256-566A87A662EF}" presName="sibSpaceTwo" presStyleCnt="0"/>
      <dgm:spPr/>
    </dgm:pt>
    <dgm:pt modelId="{5A69B20F-1C81-48CA-BE2C-86464239E914}" type="pres">
      <dgm:prSet presAssocID="{ECFB80BD-C73F-45F8-8A71-4A68926B6902}" presName="vertTwo" presStyleCnt="0"/>
      <dgm:spPr/>
    </dgm:pt>
    <dgm:pt modelId="{ABE6B58C-0F42-4058-9BED-66BC3067E1B0}" type="pres">
      <dgm:prSet presAssocID="{ECFB80BD-C73F-45F8-8A71-4A68926B6902}" presName="txTwo" presStyleLbl="node2" presStyleIdx="1" presStyleCnt="11" custScaleX="1943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984B5D-4976-4395-952D-BC04622A8F2B}" type="pres">
      <dgm:prSet presAssocID="{ECFB80BD-C73F-45F8-8A71-4A68926B6902}" presName="horzTwo" presStyleCnt="0"/>
      <dgm:spPr/>
    </dgm:pt>
    <dgm:pt modelId="{CAFF40E3-4F8B-4539-AFDB-DD415C27056C}" type="pres">
      <dgm:prSet presAssocID="{DE72A275-A58E-4B61-A6AF-2A184D704A51}" presName="sibSpaceTwo" presStyleCnt="0"/>
      <dgm:spPr/>
    </dgm:pt>
    <dgm:pt modelId="{979E9013-9EE4-4898-ABF1-963887BBF687}" type="pres">
      <dgm:prSet presAssocID="{6EC43B04-9E55-4378-9C61-DBE5C75FD3C3}" presName="vertTwo" presStyleCnt="0"/>
      <dgm:spPr/>
    </dgm:pt>
    <dgm:pt modelId="{9F2FA617-A5EE-4653-A95E-88DAFC2FEAFE}" type="pres">
      <dgm:prSet presAssocID="{6EC43B04-9E55-4378-9C61-DBE5C75FD3C3}" presName="txTwo" presStyleLbl="node2" presStyleIdx="2" presStyleCnt="11" custScaleX="148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4021DB-E6D2-4B72-9E78-9AFA4729C233}" type="pres">
      <dgm:prSet presAssocID="{6EC43B04-9E55-4378-9C61-DBE5C75FD3C3}" presName="horzTwo" presStyleCnt="0"/>
      <dgm:spPr/>
    </dgm:pt>
    <dgm:pt modelId="{4496CB6E-14C9-4409-A54A-B0E3199D087C}" type="pres">
      <dgm:prSet presAssocID="{2955D9BE-B16B-47AD-9B08-E5EBD53206DE}" presName="sibSpaceTwo" presStyleCnt="0"/>
      <dgm:spPr/>
    </dgm:pt>
    <dgm:pt modelId="{B1CD1A80-39C5-431C-A441-CBB34D67401A}" type="pres">
      <dgm:prSet presAssocID="{EF0678FC-A5E1-4E4B-95E2-69121472A955}" presName="vertTwo" presStyleCnt="0"/>
      <dgm:spPr/>
    </dgm:pt>
    <dgm:pt modelId="{3E35A170-8663-47B2-B5EF-166D2B950C8B}" type="pres">
      <dgm:prSet presAssocID="{EF0678FC-A5E1-4E4B-95E2-69121472A955}" presName="txTwo" presStyleLbl="node2" presStyleIdx="3" presStyleCnt="11" custScaleX="1439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AC283B-3CE9-4A59-B021-65CEAE9CE229}" type="pres">
      <dgm:prSet presAssocID="{EF0678FC-A5E1-4E4B-95E2-69121472A955}" presName="horzTwo" presStyleCnt="0"/>
      <dgm:spPr/>
    </dgm:pt>
    <dgm:pt modelId="{11668440-5859-4E08-9D71-141F98038298}" type="pres">
      <dgm:prSet presAssocID="{41430A4B-5418-4AE5-9A66-B175AB8B9530}" presName="sibSpaceTwo" presStyleCnt="0"/>
      <dgm:spPr/>
    </dgm:pt>
    <dgm:pt modelId="{FB0C33C1-732E-4EAF-9E81-CB9412191F85}" type="pres">
      <dgm:prSet presAssocID="{C9B62775-4781-40CA-BECB-81054A860EFC}" presName="vertTwo" presStyleCnt="0"/>
      <dgm:spPr/>
    </dgm:pt>
    <dgm:pt modelId="{322229C3-DF08-454D-AA87-83B0FA5FB26C}" type="pres">
      <dgm:prSet presAssocID="{C9B62775-4781-40CA-BECB-81054A860EFC}" presName="txTwo" presStyleLbl="node2" presStyleIdx="4" presStyleCnt="11" custScaleX="1948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A1A69D-3991-48D4-AB0D-C0066BC8552B}" type="pres">
      <dgm:prSet presAssocID="{C9B62775-4781-40CA-BECB-81054A860EFC}" presName="horzTwo" presStyleCnt="0"/>
      <dgm:spPr/>
    </dgm:pt>
    <dgm:pt modelId="{EA564384-A0AE-4095-980A-35109ED2C9FB}" type="pres">
      <dgm:prSet presAssocID="{3032BFE7-F096-479D-99A3-4FD8555464E4}" presName="sibSpaceTwo" presStyleCnt="0"/>
      <dgm:spPr/>
    </dgm:pt>
    <dgm:pt modelId="{E477A6FF-1D00-40B9-B717-4455AF9F985A}" type="pres">
      <dgm:prSet presAssocID="{FA3EF834-A43D-4523-BC7E-4CA51E500121}" presName="vertTwo" presStyleCnt="0"/>
      <dgm:spPr/>
    </dgm:pt>
    <dgm:pt modelId="{1DEC93F6-48BD-48DE-9677-6ED80B481BD6}" type="pres">
      <dgm:prSet presAssocID="{FA3EF834-A43D-4523-BC7E-4CA51E500121}" presName="txTwo" presStyleLbl="node2" presStyleIdx="5" presStyleCnt="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A676BF-107F-408B-A4A7-9844DA45DB3D}" type="pres">
      <dgm:prSet presAssocID="{FA3EF834-A43D-4523-BC7E-4CA51E500121}" presName="horzTwo" presStyleCnt="0"/>
      <dgm:spPr/>
    </dgm:pt>
    <dgm:pt modelId="{15382DB4-A579-4FEA-B0C9-9F24AEE2BA28}" type="pres">
      <dgm:prSet presAssocID="{F8798E05-63E1-4C14-AD84-C96915DAF51E}" presName="sibSpaceTwo" presStyleCnt="0"/>
      <dgm:spPr/>
    </dgm:pt>
    <dgm:pt modelId="{4E7073C9-8FAD-4963-9D4A-72BB96384861}" type="pres">
      <dgm:prSet presAssocID="{462A69DF-E299-41A8-9F83-1AD2075148A9}" presName="vertTwo" presStyleCnt="0"/>
      <dgm:spPr/>
    </dgm:pt>
    <dgm:pt modelId="{DCC4B3F1-20D7-4812-8EC6-29299BF3506C}" type="pres">
      <dgm:prSet presAssocID="{462A69DF-E299-41A8-9F83-1AD2075148A9}" presName="txTwo" presStyleLbl="node2" presStyleIdx="6" presStyleCnt="11" custScaleX="1257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00B43A-3A6E-4916-B8DC-694571E1980C}" type="pres">
      <dgm:prSet presAssocID="{462A69DF-E299-41A8-9F83-1AD2075148A9}" presName="horzTwo" presStyleCnt="0"/>
      <dgm:spPr/>
    </dgm:pt>
    <dgm:pt modelId="{D5AC5CB9-DFB2-46C3-9A0A-4FE721EF501D}" type="pres">
      <dgm:prSet presAssocID="{471C729A-8A02-4F05-B705-4BA4F0E2E53D}" presName="sibSpaceTwo" presStyleCnt="0"/>
      <dgm:spPr/>
    </dgm:pt>
    <dgm:pt modelId="{D742DF4D-ECCE-4886-9B70-DD79804C688C}" type="pres">
      <dgm:prSet presAssocID="{C24BEC64-72FE-4E78-8D58-C777E22A9E9F}" presName="vertTwo" presStyleCnt="0"/>
      <dgm:spPr/>
    </dgm:pt>
    <dgm:pt modelId="{7D3CEB58-5C2F-4793-92E1-404E7E61AD03}" type="pres">
      <dgm:prSet presAssocID="{C24BEC64-72FE-4E78-8D58-C777E22A9E9F}" presName="txTwo" presStyleLbl="node2" presStyleIdx="7" presStyleCnt="11" custScaleX="1371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C6F7BC-EAF2-458F-9D1D-464AE7198F00}" type="pres">
      <dgm:prSet presAssocID="{C24BEC64-72FE-4E78-8D58-C777E22A9E9F}" presName="horzTwo" presStyleCnt="0"/>
      <dgm:spPr/>
    </dgm:pt>
    <dgm:pt modelId="{3A282B84-02FC-4209-A5D2-840B6864753F}" type="pres">
      <dgm:prSet presAssocID="{7AAB7D9E-D444-40E6-9DFF-E48EC1D433F5}" presName="sibSpaceTwo" presStyleCnt="0"/>
      <dgm:spPr/>
    </dgm:pt>
    <dgm:pt modelId="{862E8478-BC0A-4E02-B28C-17B1BF465FBB}" type="pres">
      <dgm:prSet presAssocID="{2AE45743-8886-4FDD-B286-F21335AE4849}" presName="vertTwo" presStyleCnt="0"/>
      <dgm:spPr/>
    </dgm:pt>
    <dgm:pt modelId="{F53B1543-6481-40FA-9DEB-081E0E1C1618}" type="pres">
      <dgm:prSet presAssocID="{2AE45743-8886-4FDD-B286-F21335AE4849}" presName="txTwo" presStyleLbl="node2" presStyleIdx="8" presStyleCnt="11" custScaleX="135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3FC170-96F9-443D-B00E-1BFF2F80ADFA}" type="pres">
      <dgm:prSet presAssocID="{2AE45743-8886-4FDD-B286-F21335AE4849}" presName="horzTwo" presStyleCnt="0"/>
      <dgm:spPr/>
    </dgm:pt>
    <dgm:pt modelId="{B6027B05-064A-48EF-BA13-4D17813D6D86}" type="pres">
      <dgm:prSet presAssocID="{F4A12B60-014E-4481-8F40-294127C6EB09}" presName="sibSpaceTwo" presStyleCnt="0"/>
      <dgm:spPr/>
    </dgm:pt>
    <dgm:pt modelId="{C6FFC69F-7E96-48D2-B9D5-70EE86D7BB23}" type="pres">
      <dgm:prSet presAssocID="{432243FC-AEA8-4545-A2AB-5A6458769AF5}" presName="vertTwo" presStyleCnt="0"/>
      <dgm:spPr/>
    </dgm:pt>
    <dgm:pt modelId="{044C801D-B659-4F02-8899-108143C3C2E2}" type="pres">
      <dgm:prSet presAssocID="{432243FC-AEA8-4545-A2AB-5A6458769AF5}" presName="txTwo" presStyleLbl="node2" presStyleIdx="9" presStyleCnt="11" custScaleX="1139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DC6A2-E3D0-44ED-8B2A-14BA7DCF5901}" type="pres">
      <dgm:prSet presAssocID="{432243FC-AEA8-4545-A2AB-5A6458769AF5}" presName="horzTwo" presStyleCnt="0"/>
      <dgm:spPr/>
    </dgm:pt>
    <dgm:pt modelId="{FB240E40-08AF-4079-AB2A-95018FA3E04A}" type="pres">
      <dgm:prSet presAssocID="{6ED19608-263C-41B8-9039-6E030BECD61F}" presName="sibSpaceTwo" presStyleCnt="0"/>
      <dgm:spPr/>
    </dgm:pt>
    <dgm:pt modelId="{59165BC6-A845-4029-AE0C-91E09F150415}" type="pres">
      <dgm:prSet presAssocID="{F94C73DE-5B56-4BC4-B90A-0A0D6F3946AB}" presName="vertTwo" presStyleCnt="0"/>
      <dgm:spPr/>
    </dgm:pt>
    <dgm:pt modelId="{A4DEA61E-51A1-441C-8078-5C54F947530A}" type="pres">
      <dgm:prSet presAssocID="{F94C73DE-5B56-4BC4-B90A-0A0D6F3946AB}" presName="txTwo" presStyleLbl="node2" presStyleIdx="10" presStyleCnt="11" custScaleX="1172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96BC02-D4CF-43A5-AD2D-43E1B83BF60F}" type="pres">
      <dgm:prSet presAssocID="{F94C73DE-5B56-4BC4-B90A-0A0D6F3946AB}" presName="horzTwo" presStyleCnt="0"/>
      <dgm:spPr/>
    </dgm:pt>
  </dgm:ptLst>
  <dgm:cxnLst>
    <dgm:cxn modelId="{C37F53AC-2AB7-494C-93B0-F729F8BBF66F}" type="presOf" srcId="{EF0678FC-A5E1-4E4B-95E2-69121472A955}" destId="{3E35A170-8663-47B2-B5EF-166D2B950C8B}" srcOrd="0" destOrd="0" presId="urn:microsoft.com/office/officeart/2005/8/layout/hierarchy4"/>
    <dgm:cxn modelId="{7CE91E0C-CC74-47C4-86B4-2472A49D602E}" srcId="{1C823448-6031-45EF-BF5A-C4481C97A15D}" destId="{C24BEC64-72FE-4E78-8D58-C777E22A9E9F}" srcOrd="7" destOrd="0" parTransId="{D282E43B-004F-4F54-B67E-54B303D80768}" sibTransId="{7AAB7D9E-D444-40E6-9DFF-E48EC1D433F5}"/>
    <dgm:cxn modelId="{F76C31C4-F49D-40FC-8580-CA9CEAA3C8DF}" type="presOf" srcId="{C9B62775-4781-40CA-BECB-81054A860EFC}" destId="{322229C3-DF08-454D-AA87-83B0FA5FB26C}" srcOrd="0" destOrd="0" presId="urn:microsoft.com/office/officeart/2005/8/layout/hierarchy4"/>
    <dgm:cxn modelId="{55CE6F37-1D68-403F-9BF6-80110C1FD217}" type="presOf" srcId="{ECFB80BD-C73F-45F8-8A71-4A68926B6902}" destId="{ABE6B58C-0F42-4058-9BED-66BC3067E1B0}" srcOrd="0" destOrd="0" presId="urn:microsoft.com/office/officeart/2005/8/layout/hierarchy4"/>
    <dgm:cxn modelId="{8C7F6878-3D9E-4850-8CA2-6E4445032DC8}" srcId="{1C823448-6031-45EF-BF5A-C4481C97A15D}" destId="{ECFB80BD-C73F-45F8-8A71-4A68926B6902}" srcOrd="1" destOrd="0" parTransId="{77B69487-B556-46A6-A5D6-5BE525856186}" sibTransId="{DE72A275-A58E-4B61-A6AF-2A184D704A51}"/>
    <dgm:cxn modelId="{86078D37-374A-47B0-B898-49D33BECCF54}" srcId="{1C823448-6031-45EF-BF5A-C4481C97A15D}" destId="{EF0678FC-A5E1-4E4B-95E2-69121472A955}" srcOrd="3" destOrd="0" parTransId="{E1E816C5-E03A-431C-B39C-5838BB23F97B}" sibTransId="{41430A4B-5418-4AE5-9A66-B175AB8B9530}"/>
    <dgm:cxn modelId="{A8571AC2-F5DA-4B22-85B0-DA3D58878A87}" type="presOf" srcId="{F52256AC-DF2E-4D5A-A901-F0A9BCA6BD3D}" destId="{9FAAFBD7-B780-4EAF-AA24-F04123EA1608}" srcOrd="0" destOrd="0" presId="urn:microsoft.com/office/officeart/2005/8/layout/hierarchy4"/>
    <dgm:cxn modelId="{C8572E58-DFB5-4ACE-99A5-E47D9446A589}" type="presOf" srcId="{FA3EF834-A43D-4523-BC7E-4CA51E500121}" destId="{1DEC93F6-48BD-48DE-9677-6ED80B481BD6}" srcOrd="0" destOrd="0" presId="urn:microsoft.com/office/officeart/2005/8/layout/hierarchy4"/>
    <dgm:cxn modelId="{EDD3C075-EEB8-44B1-87CB-0A84A6BD325D}" srcId="{1C823448-6031-45EF-BF5A-C4481C97A15D}" destId="{462A69DF-E299-41A8-9F83-1AD2075148A9}" srcOrd="6" destOrd="0" parTransId="{858657DB-6899-4944-985F-BF5800A0B8B7}" sibTransId="{471C729A-8A02-4F05-B705-4BA4F0E2E53D}"/>
    <dgm:cxn modelId="{48999789-2647-46F4-A6E6-B1577A7C2C1E}" srcId="{CBA54251-1306-4A1D-A36F-E0675E74FF4B}" destId="{1C823448-6031-45EF-BF5A-C4481C97A15D}" srcOrd="0" destOrd="0" parTransId="{301E7F8E-C8B5-46D1-96BC-86D418D78291}" sibTransId="{EE4F57EC-F611-464A-BC80-0F9BFCD75066}"/>
    <dgm:cxn modelId="{D2BC0C75-C9EB-4240-B702-476625E414BB}" type="presOf" srcId="{F94C73DE-5B56-4BC4-B90A-0A0D6F3946AB}" destId="{A4DEA61E-51A1-441C-8078-5C54F947530A}" srcOrd="0" destOrd="0" presId="urn:microsoft.com/office/officeart/2005/8/layout/hierarchy4"/>
    <dgm:cxn modelId="{7EA6863A-2F4C-4897-B36C-80B3B7E55B6A}" srcId="{1C823448-6031-45EF-BF5A-C4481C97A15D}" destId="{6EC43B04-9E55-4378-9C61-DBE5C75FD3C3}" srcOrd="2" destOrd="0" parTransId="{5D1D5EF4-D5FF-4E76-9EA1-B853F660A110}" sibTransId="{2955D9BE-B16B-47AD-9B08-E5EBD53206DE}"/>
    <dgm:cxn modelId="{260D5A94-FDA9-481C-9FB5-CCACB52E6E84}" type="presOf" srcId="{432243FC-AEA8-4545-A2AB-5A6458769AF5}" destId="{044C801D-B659-4F02-8899-108143C3C2E2}" srcOrd="0" destOrd="0" presId="urn:microsoft.com/office/officeart/2005/8/layout/hierarchy4"/>
    <dgm:cxn modelId="{3958C3CF-44B6-43FC-92DA-44BECED5B4BF}" srcId="{1C823448-6031-45EF-BF5A-C4481C97A15D}" destId="{2AE45743-8886-4FDD-B286-F21335AE4849}" srcOrd="8" destOrd="0" parTransId="{44CB50B3-FDD8-49EF-8D11-D76D11B44478}" sibTransId="{F4A12B60-014E-4481-8F40-294127C6EB09}"/>
    <dgm:cxn modelId="{D0016A0D-5D47-40D7-8174-DED26119A3F1}" type="presOf" srcId="{1C823448-6031-45EF-BF5A-C4481C97A15D}" destId="{53913C80-5127-4413-ABF8-0B012C16E561}" srcOrd="0" destOrd="0" presId="urn:microsoft.com/office/officeart/2005/8/layout/hierarchy4"/>
    <dgm:cxn modelId="{C664A3BC-9011-486E-9EC2-A975897C2950}" type="presOf" srcId="{CBA54251-1306-4A1D-A36F-E0675E74FF4B}" destId="{0BEBBEB9-7B43-4BE6-AE47-7E74FF814E55}" srcOrd="0" destOrd="0" presId="urn:microsoft.com/office/officeart/2005/8/layout/hierarchy4"/>
    <dgm:cxn modelId="{7EB5988F-3E3C-4439-A164-F35433729D78}" type="presOf" srcId="{6EC43B04-9E55-4378-9C61-DBE5C75FD3C3}" destId="{9F2FA617-A5EE-4653-A95E-88DAFC2FEAFE}" srcOrd="0" destOrd="0" presId="urn:microsoft.com/office/officeart/2005/8/layout/hierarchy4"/>
    <dgm:cxn modelId="{33EEEC3D-AB44-468C-B36E-BB42B0EFB793}" srcId="{1C823448-6031-45EF-BF5A-C4481C97A15D}" destId="{432243FC-AEA8-4545-A2AB-5A6458769AF5}" srcOrd="9" destOrd="0" parTransId="{ACF44F3E-E9DB-48B7-89A0-54A6FF47C8EC}" sibTransId="{6ED19608-263C-41B8-9039-6E030BECD61F}"/>
    <dgm:cxn modelId="{CD678374-9252-4483-A5AF-EC19F138A663}" type="presOf" srcId="{462A69DF-E299-41A8-9F83-1AD2075148A9}" destId="{DCC4B3F1-20D7-4812-8EC6-29299BF3506C}" srcOrd="0" destOrd="0" presId="urn:microsoft.com/office/officeart/2005/8/layout/hierarchy4"/>
    <dgm:cxn modelId="{DD10CA62-315B-43D7-87F4-13D75B9B04E5}" srcId="{1C823448-6031-45EF-BF5A-C4481C97A15D}" destId="{C9B62775-4781-40CA-BECB-81054A860EFC}" srcOrd="4" destOrd="0" parTransId="{301B6C33-D7C4-48DA-9B91-E8469E1191E5}" sibTransId="{3032BFE7-F096-479D-99A3-4FD8555464E4}"/>
    <dgm:cxn modelId="{48E9EC9B-A093-4111-A1B1-ECF65CDF4D6A}" type="presOf" srcId="{2AE45743-8886-4FDD-B286-F21335AE4849}" destId="{F53B1543-6481-40FA-9DEB-081E0E1C1618}" srcOrd="0" destOrd="0" presId="urn:microsoft.com/office/officeart/2005/8/layout/hierarchy4"/>
    <dgm:cxn modelId="{8B41715B-1C7F-4221-88E2-F2375642080C}" type="presOf" srcId="{C24BEC64-72FE-4E78-8D58-C777E22A9E9F}" destId="{7D3CEB58-5C2F-4793-92E1-404E7E61AD03}" srcOrd="0" destOrd="0" presId="urn:microsoft.com/office/officeart/2005/8/layout/hierarchy4"/>
    <dgm:cxn modelId="{D50B2536-FFC7-48E8-AB17-930A3B5DB297}" srcId="{1C823448-6031-45EF-BF5A-C4481C97A15D}" destId="{F52256AC-DF2E-4D5A-A901-F0A9BCA6BD3D}" srcOrd="0" destOrd="0" parTransId="{D65F1BC1-234B-46DD-A56C-154558E6AA38}" sibTransId="{14CB9EFE-7849-48D2-9256-566A87A662EF}"/>
    <dgm:cxn modelId="{66AA970F-8142-4E3A-8FDB-ACBC80C59E31}" srcId="{1C823448-6031-45EF-BF5A-C4481C97A15D}" destId="{FA3EF834-A43D-4523-BC7E-4CA51E500121}" srcOrd="5" destOrd="0" parTransId="{70453791-9E75-4AD9-9E5F-D46D75E226CE}" sibTransId="{F8798E05-63E1-4C14-AD84-C96915DAF51E}"/>
    <dgm:cxn modelId="{D7BD1106-5FAC-480F-85B2-D7E858909FB1}" srcId="{1C823448-6031-45EF-BF5A-C4481C97A15D}" destId="{F94C73DE-5B56-4BC4-B90A-0A0D6F3946AB}" srcOrd="10" destOrd="0" parTransId="{58D2D86B-B4FD-435E-BAFC-53D31F81BDFE}" sibTransId="{73C45127-3781-4320-8D3D-B31042FA902A}"/>
    <dgm:cxn modelId="{C0786B67-1308-4122-85F7-4B6B35A36CD4}" type="presParOf" srcId="{0BEBBEB9-7B43-4BE6-AE47-7E74FF814E55}" destId="{F485CE45-70EB-4C48-915C-BB9C49E7B5E0}" srcOrd="0" destOrd="0" presId="urn:microsoft.com/office/officeart/2005/8/layout/hierarchy4"/>
    <dgm:cxn modelId="{2A0F2687-4CFB-401A-BE4F-D394C14E6E7C}" type="presParOf" srcId="{F485CE45-70EB-4C48-915C-BB9C49E7B5E0}" destId="{53913C80-5127-4413-ABF8-0B012C16E561}" srcOrd="0" destOrd="0" presId="urn:microsoft.com/office/officeart/2005/8/layout/hierarchy4"/>
    <dgm:cxn modelId="{13704EB1-062F-4A78-9961-5AACC9696166}" type="presParOf" srcId="{F485CE45-70EB-4C48-915C-BB9C49E7B5E0}" destId="{34206D5B-86A6-45AB-9895-FD09266C36C5}" srcOrd="1" destOrd="0" presId="urn:microsoft.com/office/officeart/2005/8/layout/hierarchy4"/>
    <dgm:cxn modelId="{A72AC0D2-451E-44C8-9653-0DF74A52F2D0}" type="presParOf" srcId="{F485CE45-70EB-4C48-915C-BB9C49E7B5E0}" destId="{EF7F6194-4DC5-4DB8-AAED-C50B493D14F7}" srcOrd="2" destOrd="0" presId="urn:microsoft.com/office/officeart/2005/8/layout/hierarchy4"/>
    <dgm:cxn modelId="{65D9E937-0390-4157-9AC7-9670E3B863E7}" type="presParOf" srcId="{EF7F6194-4DC5-4DB8-AAED-C50B493D14F7}" destId="{2BD73C3A-19E3-4B24-90B9-0BFC70305293}" srcOrd="0" destOrd="0" presId="urn:microsoft.com/office/officeart/2005/8/layout/hierarchy4"/>
    <dgm:cxn modelId="{D353B79B-605E-4BC4-BF28-BE678C370D36}" type="presParOf" srcId="{2BD73C3A-19E3-4B24-90B9-0BFC70305293}" destId="{9FAAFBD7-B780-4EAF-AA24-F04123EA1608}" srcOrd="0" destOrd="0" presId="urn:microsoft.com/office/officeart/2005/8/layout/hierarchy4"/>
    <dgm:cxn modelId="{B02A88E4-24D4-4F00-9058-68CC8933F097}" type="presParOf" srcId="{2BD73C3A-19E3-4B24-90B9-0BFC70305293}" destId="{84065BA3-F382-47E4-89E5-8EE76DF3CD97}" srcOrd="1" destOrd="0" presId="urn:microsoft.com/office/officeart/2005/8/layout/hierarchy4"/>
    <dgm:cxn modelId="{BA2FD091-DB53-4A2C-B78B-D5AA62328A64}" type="presParOf" srcId="{EF7F6194-4DC5-4DB8-AAED-C50B493D14F7}" destId="{7B420F6A-6AA6-4D29-8BC2-8F4E9337185C}" srcOrd="1" destOrd="0" presId="urn:microsoft.com/office/officeart/2005/8/layout/hierarchy4"/>
    <dgm:cxn modelId="{EA34CF13-0AC9-4640-9F32-A18249A72B0D}" type="presParOf" srcId="{EF7F6194-4DC5-4DB8-AAED-C50B493D14F7}" destId="{5A69B20F-1C81-48CA-BE2C-86464239E914}" srcOrd="2" destOrd="0" presId="urn:microsoft.com/office/officeart/2005/8/layout/hierarchy4"/>
    <dgm:cxn modelId="{549C1E37-A4A9-49CE-81EF-A17150729FFC}" type="presParOf" srcId="{5A69B20F-1C81-48CA-BE2C-86464239E914}" destId="{ABE6B58C-0F42-4058-9BED-66BC3067E1B0}" srcOrd="0" destOrd="0" presId="urn:microsoft.com/office/officeart/2005/8/layout/hierarchy4"/>
    <dgm:cxn modelId="{81BD2151-991C-4175-A607-83E948FBE1E4}" type="presParOf" srcId="{5A69B20F-1C81-48CA-BE2C-86464239E914}" destId="{22984B5D-4976-4395-952D-BC04622A8F2B}" srcOrd="1" destOrd="0" presId="urn:microsoft.com/office/officeart/2005/8/layout/hierarchy4"/>
    <dgm:cxn modelId="{4059158F-A7E9-4986-8ADE-2D598DEF2F03}" type="presParOf" srcId="{EF7F6194-4DC5-4DB8-AAED-C50B493D14F7}" destId="{CAFF40E3-4F8B-4539-AFDB-DD415C27056C}" srcOrd="3" destOrd="0" presId="urn:microsoft.com/office/officeart/2005/8/layout/hierarchy4"/>
    <dgm:cxn modelId="{2FB93175-711C-45CC-8482-33F7BC3CB173}" type="presParOf" srcId="{EF7F6194-4DC5-4DB8-AAED-C50B493D14F7}" destId="{979E9013-9EE4-4898-ABF1-963887BBF687}" srcOrd="4" destOrd="0" presId="urn:microsoft.com/office/officeart/2005/8/layout/hierarchy4"/>
    <dgm:cxn modelId="{B505F1C9-7A41-429F-B980-B3FB7307F7DC}" type="presParOf" srcId="{979E9013-9EE4-4898-ABF1-963887BBF687}" destId="{9F2FA617-A5EE-4653-A95E-88DAFC2FEAFE}" srcOrd="0" destOrd="0" presId="urn:microsoft.com/office/officeart/2005/8/layout/hierarchy4"/>
    <dgm:cxn modelId="{DFB80CC8-5E67-448A-B802-6F56C7237B8F}" type="presParOf" srcId="{979E9013-9EE4-4898-ABF1-963887BBF687}" destId="{1E4021DB-E6D2-4B72-9E78-9AFA4729C233}" srcOrd="1" destOrd="0" presId="urn:microsoft.com/office/officeart/2005/8/layout/hierarchy4"/>
    <dgm:cxn modelId="{42C3A0A0-A1DF-4D47-B642-29B93468412C}" type="presParOf" srcId="{EF7F6194-4DC5-4DB8-AAED-C50B493D14F7}" destId="{4496CB6E-14C9-4409-A54A-B0E3199D087C}" srcOrd="5" destOrd="0" presId="urn:microsoft.com/office/officeart/2005/8/layout/hierarchy4"/>
    <dgm:cxn modelId="{B5502DC7-7E2A-4FAC-A2DE-825EA1BA7A88}" type="presParOf" srcId="{EF7F6194-4DC5-4DB8-AAED-C50B493D14F7}" destId="{B1CD1A80-39C5-431C-A441-CBB34D67401A}" srcOrd="6" destOrd="0" presId="urn:microsoft.com/office/officeart/2005/8/layout/hierarchy4"/>
    <dgm:cxn modelId="{88966FC5-62F8-42C4-A683-FAE2241EA7D2}" type="presParOf" srcId="{B1CD1A80-39C5-431C-A441-CBB34D67401A}" destId="{3E35A170-8663-47B2-B5EF-166D2B950C8B}" srcOrd="0" destOrd="0" presId="urn:microsoft.com/office/officeart/2005/8/layout/hierarchy4"/>
    <dgm:cxn modelId="{4BCBD0DF-695B-4DB7-957F-C861A458EE6E}" type="presParOf" srcId="{B1CD1A80-39C5-431C-A441-CBB34D67401A}" destId="{CDAC283B-3CE9-4A59-B021-65CEAE9CE229}" srcOrd="1" destOrd="0" presId="urn:microsoft.com/office/officeart/2005/8/layout/hierarchy4"/>
    <dgm:cxn modelId="{0EE53818-D5CA-41A9-B296-28BE3CAE6A65}" type="presParOf" srcId="{EF7F6194-4DC5-4DB8-AAED-C50B493D14F7}" destId="{11668440-5859-4E08-9D71-141F98038298}" srcOrd="7" destOrd="0" presId="urn:microsoft.com/office/officeart/2005/8/layout/hierarchy4"/>
    <dgm:cxn modelId="{F60BB777-6D72-4F2A-AAAC-CCAE769B1844}" type="presParOf" srcId="{EF7F6194-4DC5-4DB8-AAED-C50B493D14F7}" destId="{FB0C33C1-732E-4EAF-9E81-CB9412191F85}" srcOrd="8" destOrd="0" presId="urn:microsoft.com/office/officeart/2005/8/layout/hierarchy4"/>
    <dgm:cxn modelId="{7E591404-2DD0-427A-A463-7A7CDEC78047}" type="presParOf" srcId="{FB0C33C1-732E-4EAF-9E81-CB9412191F85}" destId="{322229C3-DF08-454D-AA87-83B0FA5FB26C}" srcOrd="0" destOrd="0" presId="urn:microsoft.com/office/officeart/2005/8/layout/hierarchy4"/>
    <dgm:cxn modelId="{362D8824-B281-411C-B8A0-5C7806A2AF39}" type="presParOf" srcId="{FB0C33C1-732E-4EAF-9E81-CB9412191F85}" destId="{C1A1A69D-3991-48D4-AB0D-C0066BC8552B}" srcOrd="1" destOrd="0" presId="urn:microsoft.com/office/officeart/2005/8/layout/hierarchy4"/>
    <dgm:cxn modelId="{E3FDEDCB-1251-4E79-B757-1DA650E897C3}" type="presParOf" srcId="{EF7F6194-4DC5-4DB8-AAED-C50B493D14F7}" destId="{EA564384-A0AE-4095-980A-35109ED2C9FB}" srcOrd="9" destOrd="0" presId="urn:microsoft.com/office/officeart/2005/8/layout/hierarchy4"/>
    <dgm:cxn modelId="{96EB7F03-EC7B-4DEC-937B-D87F009F1F90}" type="presParOf" srcId="{EF7F6194-4DC5-4DB8-AAED-C50B493D14F7}" destId="{E477A6FF-1D00-40B9-B717-4455AF9F985A}" srcOrd="10" destOrd="0" presId="urn:microsoft.com/office/officeart/2005/8/layout/hierarchy4"/>
    <dgm:cxn modelId="{80F15919-A9B3-411E-A420-CBFFDCFAA796}" type="presParOf" srcId="{E477A6FF-1D00-40B9-B717-4455AF9F985A}" destId="{1DEC93F6-48BD-48DE-9677-6ED80B481BD6}" srcOrd="0" destOrd="0" presId="urn:microsoft.com/office/officeart/2005/8/layout/hierarchy4"/>
    <dgm:cxn modelId="{CDDBAD96-72B9-41EF-A36F-7C49BD259DAD}" type="presParOf" srcId="{E477A6FF-1D00-40B9-B717-4455AF9F985A}" destId="{D0A676BF-107F-408B-A4A7-9844DA45DB3D}" srcOrd="1" destOrd="0" presId="urn:microsoft.com/office/officeart/2005/8/layout/hierarchy4"/>
    <dgm:cxn modelId="{15445C95-25BB-4CFB-866A-A3CD4A503587}" type="presParOf" srcId="{EF7F6194-4DC5-4DB8-AAED-C50B493D14F7}" destId="{15382DB4-A579-4FEA-B0C9-9F24AEE2BA28}" srcOrd="11" destOrd="0" presId="urn:microsoft.com/office/officeart/2005/8/layout/hierarchy4"/>
    <dgm:cxn modelId="{889D09EE-5921-4B1B-8DB9-2796E0A80C17}" type="presParOf" srcId="{EF7F6194-4DC5-4DB8-AAED-C50B493D14F7}" destId="{4E7073C9-8FAD-4963-9D4A-72BB96384861}" srcOrd="12" destOrd="0" presId="urn:microsoft.com/office/officeart/2005/8/layout/hierarchy4"/>
    <dgm:cxn modelId="{EFEFC479-A5D7-46B9-9A30-7EE3B8975F1D}" type="presParOf" srcId="{4E7073C9-8FAD-4963-9D4A-72BB96384861}" destId="{DCC4B3F1-20D7-4812-8EC6-29299BF3506C}" srcOrd="0" destOrd="0" presId="urn:microsoft.com/office/officeart/2005/8/layout/hierarchy4"/>
    <dgm:cxn modelId="{F4978A57-7C1C-48CF-9E41-3B6717CE2F5A}" type="presParOf" srcId="{4E7073C9-8FAD-4963-9D4A-72BB96384861}" destId="{4700B43A-3A6E-4916-B8DC-694571E1980C}" srcOrd="1" destOrd="0" presId="urn:microsoft.com/office/officeart/2005/8/layout/hierarchy4"/>
    <dgm:cxn modelId="{94147BC7-965C-46DF-9CDC-98576CFA76F9}" type="presParOf" srcId="{EF7F6194-4DC5-4DB8-AAED-C50B493D14F7}" destId="{D5AC5CB9-DFB2-46C3-9A0A-4FE721EF501D}" srcOrd="13" destOrd="0" presId="urn:microsoft.com/office/officeart/2005/8/layout/hierarchy4"/>
    <dgm:cxn modelId="{C31BCE3D-2325-4007-A08F-BF3BFF788156}" type="presParOf" srcId="{EF7F6194-4DC5-4DB8-AAED-C50B493D14F7}" destId="{D742DF4D-ECCE-4886-9B70-DD79804C688C}" srcOrd="14" destOrd="0" presId="urn:microsoft.com/office/officeart/2005/8/layout/hierarchy4"/>
    <dgm:cxn modelId="{71F79232-5177-49AE-8850-D5CDC2AF8AA1}" type="presParOf" srcId="{D742DF4D-ECCE-4886-9B70-DD79804C688C}" destId="{7D3CEB58-5C2F-4793-92E1-404E7E61AD03}" srcOrd="0" destOrd="0" presId="urn:microsoft.com/office/officeart/2005/8/layout/hierarchy4"/>
    <dgm:cxn modelId="{65319110-DFA3-4FD4-8832-A43D5E6333DD}" type="presParOf" srcId="{D742DF4D-ECCE-4886-9B70-DD79804C688C}" destId="{04C6F7BC-EAF2-458F-9D1D-464AE7198F00}" srcOrd="1" destOrd="0" presId="urn:microsoft.com/office/officeart/2005/8/layout/hierarchy4"/>
    <dgm:cxn modelId="{0B52992F-E7D1-42B7-9957-63636F323E31}" type="presParOf" srcId="{EF7F6194-4DC5-4DB8-AAED-C50B493D14F7}" destId="{3A282B84-02FC-4209-A5D2-840B6864753F}" srcOrd="15" destOrd="0" presId="urn:microsoft.com/office/officeart/2005/8/layout/hierarchy4"/>
    <dgm:cxn modelId="{7A3A1EC5-7226-4DA3-BC3D-F44E6E51B470}" type="presParOf" srcId="{EF7F6194-4DC5-4DB8-AAED-C50B493D14F7}" destId="{862E8478-BC0A-4E02-B28C-17B1BF465FBB}" srcOrd="16" destOrd="0" presId="urn:microsoft.com/office/officeart/2005/8/layout/hierarchy4"/>
    <dgm:cxn modelId="{BC696C85-010C-43B0-917D-FB2A2951D0AC}" type="presParOf" srcId="{862E8478-BC0A-4E02-B28C-17B1BF465FBB}" destId="{F53B1543-6481-40FA-9DEB-081E0E1C1618}" srcOrd="0" destOrd="0" presId="urn:microsoft.com/office/officeart/2005/8/layout/hierarchy4"/>
    <dgm:cxn modelId="{DD2183BF-59B7-44E2-B798-B6C3667262DF}" type="presParOf" srcId="{862E8478-BC0A-4E02-B28C-17B1BF465FBB}" destId="{893FC170-96F9-443D-B00E-1BFF2F80ADFA}" srcOrd="1" destOrd="0" presId="urn:microsoft.com/office/officeart/2005/8/layout/hierarchy4"/>
    <dgm:cxn modelId="{E0CD9825-F247-4D19-A93D-6097141B8DF3}" type="presParOf" srcId="{EF7F6194-4DC5-4DB8-AAED-C50B493D14F7}" destId="{B6027B05-064A-48EF-BA13-4D17813D6D86}" srcOrd="17" destOrd="0" presId="urn:microsoft.com/office/officeart/2005/8/layout/hierarchy4"/>
    <dgm:cxn modelId="{6EA72503-BAF3-418D-9BFD-960A43FEA7FC}" type="presParOf" srcId="{EF7F6194-4DC5-4DB8-AAED-C50B493D14F7}" destId="{C6FFC69F-7E96-48D2-B9D5-70EE86D7BB23}" srcOrd="18" destOrd="0" presId="urn:microsoft.com/office/officeart/2005/8/layout/hierarchy4"/>
    <dgm:cxn modelId="{650CDF97-98B8-4013-8B16-3B740A879D89}" type="presParOf" srcId="{C6FFC69F-7E96-48D2-B9D5-70EE86D7BB23}" destId="{044C801D-B659-4F02-8899-108143C3C2E2}" srcOrd="0" destOrd="0" presId="urn:microsoft.com/office/officeart/2005/8/layout/hierarchy4"/>
    <dgm:cxn modelId="{F38F0527-5D2F-4913-B6E8-2A72FEEF7DB5}" type="presParOf" srcId="{C6FFC69F-7E96-48D2-B9D5-70EE86D7BB23}" destId="{355DC6A2-E3D0-44ED-8B2A-14BA7DCF5901}" srcOrd="1" destOrd="0" presId="urn:microsoft.com/office/officeart/2005/8/layout/hierarchy4"/>
    <dgm:cxn modelId="{1CB0C211-411E-42DB-B5CE-570F7E1EB38E}" type="presParOf" srcId="{EF7F6194-4DC5-4DB8-AAED-C50B493D14F7}" destId="{FB240E40-08AF-4079-AB2A-95018FA3E04A}" srcOrd="19" destOrd="0" presId="urn:microsoft.com/office/officeart/2005/8/layout/hierarchy4"/>
    <dgm:cxn modelId="{62E83811-AE8D-41C4-8256-F509BFD30484}" type="presParOf" srcId="{EF7F6194-4DC5-4DB8-AAED-C50B493D14F7}" destId="{59165BC6-A845-4029-AE0C-91E09F150415}" srcOrd="20" destOrd="0" presId="urn:microsoft.com/office/officeart/2005/8/layout/hierarchy4"/>
    <dgm:cxn modelId="{4C5744B8-6E26-4294-9EAF-0CB3BF563131}" type="presParOf" srcId="{59165BC6-A845-4029-AE0C-91E09F150415}" destId="{A4DEA61E-51A1-441C-8078-5C54F947530A}" srcOrd="0" destOrd="0" presId="urn:microsoft.com/office/officeart/2005/8/layout/hierarchy4"/>
    <dgm:cxn modelId="{A7C0F474-991E-4E6A-A689-D42C7620B143}" type="presParOf" srcId="{59165BC6-A845-4029-AE0C-91E09F150415}" destId="{B496BC02-D4CF-43A5-AD2D-43E1B83BF60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7D726A-A86E-4836-8FF1-2D38FE9C292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3EE91-E9CE-4914-8278-C4F9E300B5AB}">
      <dgm:prSet phldrT="[Text]"/>
      <dgm:spPr/>
      <dgm:t>
        <a:bodyPr/>
        <a:lstStyle/>
        <a:p>
          <a:pPr algn="ctr"/>
          <a:r>
            <a:rPr lang="hy-AM" dirty="0" smtClean="0">
              <a:latin typeface="GHEA Grapalat" panose="02000506050000020003" pitchFamily="50" charset="0"/>
            </a:rPr>
            <a:t>Շահառուների թվաքանակն </a:t>
          </a:r>
        </a:p>
        <a:p>
          <a:pPr algn="ctr"/>
          <a:r>
            <a:rPr lang="hy-AM" dirty="0" smtClean="0">
              <a:latin typeface="GHEA Grapalat" panose="02000506050000020003" pitchFamily="50" charset="0"/>
            </a:rPr>
            <a:t>ըստ բնակավայրերի</a:t>
          </a:r>
          <a:endParaRPr lang="en-US" dirty="0">
            <a:latin typeface="GHEA Grapalat" panose="02000506050000020003" pitchFamily="50" charset="0"/>
          </a:endParaRPr>
        </a:p>
      </dgm:t>
    </dgm:pt>
    <dgm:pt modelId="{96321691-977F-483D-9F64-9E148B68D83A}" type="parTrans" cxnId="{AA198537-07BF-40EF-8271-6A737F722417}">
      <dgm:prSet/>
      <dgm:spPr/>
      <dgm:t>
        <a:bodyPr/>
        <a:lstStyle/>
        <a:p>
          <a:endParaRPr lang="en-US"/>
        </a:p>
      </dgm:t>
    </dgm:pt>
    <dgm:pt modelId="{FC16FCA3-873D-4ADF-AB26-39152651ACC9}" type="sibTrans" cxnId="{AA198537-07BF-40EF-8271-6A737F722417}">
      <dgm:prSet/>
      <dgm:spPr/>
      <dgm:t>
        <a:bodyPr/>
        <a:lstStyle/>
        <a:p>
          <a:endParaRPr lang="en-US"/>
        </a:p>
      </dgm:t>
    </dgm:pt>
    <dgm:pt modelId="{7EE26F8E-CF1E-4829-8714-EAF4FDFF3AE6}">
      <dgm:prSet phldrT="[Text]"/>
      <dgm:spPr/>
      <dgm:t>
        <a:bodyPr/>
        <a:lstStyle/>
        <a:p>
          <a:r>
            <a:rPr lang="hy-AM" dirty="0" smtClean="0"/>
            <a:t>Սահմանամերձ բնակավայր</a:t>
          </a:r>
        </a:p>
        <a:p>
          <a:r>
            <a:rPr lang="en-US" dirty="0" smtClean="0">
              <a:solidFill>
                <a:srgbClr val="FF0000"/>
              </a:solidFill>
            </a:rPr>
            <a:t>470</a:t>
          </a:r>
          <a:endParaRPr lang="en-US" dirty="0">
            <a:solidFill>
              <a:srgbClr val="FF0000"/>
            </a:solidFill>
          </a:endParaRPr>
        </a:p>
      </dgm:t>
    </dgm:pt>
    <dgm:pt modelId="{54E2CAEE-3EAB-481C-A721-ECEEB667F564}" type="parTrans" cxnId="{8C4B9601-A1D9-4182-965E-C43B4422803A}">
      <dgm:prSet/>
      <dgm:spPr/>
      <dgm:t>
        <a:bodyPr/>
        <a:lstStyle/>
        <a:p>
          <a:endParaRPr lang="en-US"/>
        </a:p>
      </dgm:t>
    </dgm:pt>
    <dgm:pt modelId="{77D6AB09-083B-45B7-8E13-F8601077BB5A}" type="sibTrans" cxnId="{8C4B9601-A1D9-4182-965E-C43B4422803A}">
      <dgm:prSet/>
      <dgm:spPr/>
      <dgm:t>
        <a:bodyPr/>
        <a:lstStyle/>
        <a:p>
          <a:endParaRPr lang="en-US"/>
        </a:p>
      </dgm:t>
    </dgm:pt>
    <dgm:pt modelId="{C8F7BB22-FB2B-4281-AB5B-CE32E5731B5C}">
      <dgm:prSet phldrT="[Text]"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գյուղական</a:t>
          </a:r>
          <a:r>
            <a:rPr lang="hy-AM" dirty="0" smtClean="0"/>
            <a:t> բնակավայր</a:t>
          </a:r>
        </a:p>
        <a:p>
          <a:r>
            <a:rPr lang="en-US" dirty="0" smtClean="0">
              <a:solidFill>
                <a:srgbClr val="FF0000"/>
              </a:solidFill>
            </a:rPr>
            <a:t>1968</a:t>
          </a:r>
          <a:endParaRPr lang="en-US" dirty="0">
            <a:solidFill>
              <a:srgbClr val="FF0000"/>
            </a:solidFill>
          </a:endParaRPr>
        </a:p>
      </dgm:t>
    </dgm:pt>
    <dgm:pt modelId="{BB9C2E20-F3BF-4A89-9148-11808B2B22DF}" type="parTrans" cxnId="{B04152AA-3CD7-4DA3-86EC-B0D8E6A52454}">
      <dgm:prSet/>
      <dgm:spPr/>
      <dgm:t>
        <a:bodyPr/>
        <a:lstStyle/>
        <a:p>
          <a:endParaRPr lang="en-US"/>
        </a:p>
      </dgm:t>
    </dgm:pt>
    <dgm:pt modelId="{92CBDFB7-121D-4FEC-8BFC-D72D36CD2744}" type="sibTrans" cxnId="{B04152AA-3CD7-4DA3-86EC-B0D8E6A52454}">
      <dgm:prSet/>
      <dgm:spPr/>
      <dgm:t>
        <a:bodyPr/>
        <a:lstStyle/>
        <a:p>
          <a:endParaRPr lang="en-US"/>
        </a:p>
      </dgm:t>
    </dgm:pt>
    <dgm:pt modelId="{2B5D9A3D-E596-4E93-9481-2CB8AA8533E3}">
      <dgm:prSet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քաղաքային</a:t>
          </a:r>
          <a:r>
            <a:rPr lang="hy-AM" dirty="0" smtClean="0"/>
            <a:t> բնակավայր</a:t>
          </a:r>
        </a:p>
        <a:p>
          <a:r>
            <a:rPr lang="en-US" dirty="0" smtClean="0">
              <a:solidFill>
                <a:srgbClr val="FF0000"/>
              </a:solidFill>
            </a:rPr>
            <a:t>857</a:t>
          </a:r>
          <a:endParaRPr lang="en-US" dirty="0">
            <a:solidFill>
              <a:srgbClr val="FF0000"/>
            </a:solidFill>
          </a:endParaRPr>
        </a:p>
      </dgm:t>
    </dgm:pt>
    <dgm:pt modelId="{06A1E253-7945-4056-914C-31E1DCDBCABF}" type="parTrans" cxnId="{E21F33E2-2092-4BEC-B218-F0298947342B}">
      <dgm:prSet/>
      <dgm:spPr/>
      <dgm:t>
        <a:bodyPr/>
        <a:lstStyle/>
        <a:p>
          <a:endParaRPr lang="en-US"/>
        </a:p>
      </dgm:t>
    </dgm:pt>
    <dgm:pt modelId="{7F21EA91-FBDD-4954-ABCB-8AA2A954602C}" type="sibTrans" cxnId="{E21F33E2-2092-4BEC-B218-F0298947342B}">
      <dgm:prSet/>
      <dgm:spPr/>
      <dgm:t>
        <a:bodyPr/>
        <a:lstStyle/>
        <a:p>
          <a:endParaRPr lang="en-US"/>
        </a:p>
      </dgm:t>
    </dgm:pt>
    <dgm:pt modelId="{0CB0FF1C-4DC0-430C-893D-33D8DCFB9394}">
      <dgm:prSet/>
      <dgm:spPr/>
      <dgm:t>
        <a:bodyPr/>
        <a:lstStyle/>
        <a:p>
          <a:r>
            <a:rPr lang="hy-AM" dirty="0" smtClean="0"/>
            <a:t>Երևան</a:t>
          </a:r>
        </a:p>
        <a:p>
          <a:r>
            <a:rPr lang="en-US" dirty="0" smtClean="0">
              <a:solidFill>
                <a:srgbClr val="FF0000"/>
              </a:solidFill>
            </a:rPr>
            <a:t>391</a:t>
          </a:r>
          <a:endParaRPr lang="en-US" dirty="0">
            <a:solidFill>
              <a:srgbClr val="FF0000"/>
            </a:solidFill>
          </a:endParaRPr>
        </a:p>
      </dgm:t>
    </dgm:pt>
    <dgm:pt modelId="{5ADAF974-C7E0-417F-8B17-96ADE42FAA4A}" type="parTrans" cxnId="{F0FA04B5-4DAA-4153-BFC6-6C512D67E821}">
      <dgm:prSet/>
      <dgm:spPr/>
      <dgm:t>
        <a:bodyPr/>
        <a:lstStyle/>
        <a:p>
          <a:endParaRPr lang="en-US"/>
        </a:p>
      </dgm:t>
    </dgm:pt>
    <dgm:pt modelId="{F09922A1-2C3A-4831-8EA0-9F7327F6CA05}" type="sibTrans" cxnId="{F0FA04B5-4DAA-4153-BFC6-6C512D67E821}">
      <dgm:prSet/>
      <dgm:spPr/>
      <dgm:t>
        <a:bodyPr/>
        <a:lstStyle/>
        <a:p>
          <a:endParaRPr lang="en-US"/>
        </a:p>
      </dgm:t>
    </dgm:pt>
    <dgm:pt modelId="{111B0B39-6D30-499B-A6DE-FFF2CF226BF3}" type="pres">
      <dgm:prSet presAssocID="{707D726A-A86E-4836-8FF1-2D38FE9C29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99419-2941-4D09-A237-44C7481C8BBD}" type="pres">
      <dgm:prSet presAssocID="{2EF3EE91-E9CE-4914-8278-C4F9E300B5AB}" presName="root1" presStyleCnt="0"/>
      <dgm:spPr/>
    </dgm:pt>
    <dgm:pt modelId="{35B6FCB9-E42A-4402-9689-8541637811B8}" type="pres">
      <dgm:prSet presAssocID="{2EF3EE91-E9CE-4914-8278-C4F9E300B5AB}" presName="LevelOneTextNode" presStyleLbl="node0" presStyleIdx="0" presStyleCnt="1" custAng="5400000" custScaleX="169679" custLinFactX="-1319" custLinFactNeighborX="-100000" custLinFactNeighborY="-1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FE709-43D2-4950-90AE-BAC6F46113E2}" type="pres">
      <dgm:prSet presAssocID="{2EF3EE91-E9CE-4914-8278-C4F9E300B5AB}" presName="level2hierChild" presStyleCnt="0"/>
      <dgm:spPr/>
    </dgm:pt>
    <dgm:pt modelId="{53FF7A13-5F8C-44C9-8647-6D45464F8151}" type="pres">
      <dgm:prSet presAssocID="{54E2CAEE-3EAB-481C-A721-ECEEB667F56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6D9F71-70D7-4F27-93F0-EEBEA939460B}" type="pres">
      <dgm:prSet presAssocID="{54E2CAEE-3EAB-481C-A721-ECEEB667F56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8DE7F99-8C7D-4E0B-BA46-E61704877A00}" type="pres">
      <dgm:prSet presAssocID="{7EE26F8E-CF1E-4829-8714-EAF4FDFF3AE6}" presName="root2" presStyleCnt="0"/>
      <dgm:spPr/>
    </dgm:pt>
    <dgm:pt modelId="{8D699083-4973-446D-90AF-399830D66AB4}" type="pres">
      <dgm:prSet presAssocID="{7EE26F8E-CF1E-4829-8714-EAF4FDFF3AE6}" presName="LevelTwoTextNode" presStyleLbl="node2" presStyleIdx="0" presStyleCnt="4" custLinFactNeighborX="31218" custLinFactNeighborY="2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5B334-7360-4A4B-B54D-34FD9634D9AE}" type="pres">
      <dgm:prSet presAssocID="{7EE26F8E-CF1E-4829-8714-EAF4FDFF3AE6}" presName="level3hierChild" presStyleCnt="0"/>
      <dgm:spPr/>
    </dgm:pt>
    <dgm:pt modelId="{87132C6F-0584-48DC-A7EB-FF2FD5F556D7}" type="pres">
      <dgm:prSet presAssocID="{BB9C2E20-F3BF-4A89-9148-11808B2B22D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10DA68D-E17E-434B-860E-3CD17B13B106}" type="pres">
      <dgm:prSet presAssocID="{BB9C2E20-F3BF-4A89-9148-11808B2B22D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DB56A92-B7D9-4AFB-8C4E-5EA56B5D0911}" type="pres">
      <dgm:prSet presAssocID="{C8F7BB22-FB2B-4281-AB5B-CE32E5731B5C}" presName="root2" presStyleCnt="0"/>
      <dgm:spPr/>
    </dgm:pt>
    <dgm:pt modelId="{05281A1E-43D2-4170-B97D-134FBE163824}" type="pres">
      <dgm:prSet presAssocID="{C8F7BB22-FB2B-4281-AB5B-CE32E5731B5C}" presName="LevelTwoTextNode" presStyleLbl="node2" presStyleIdx="1" presStyleCnt="4" custLinFactNeighborX="32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F095C-CE00-4CCC-B78F-93CC5098477A}" type="pres">
      <dgm:prSet presAssocID="{C8F7BB22-FB2B-4281-AB5B-CE32E5731B5C}" presName="level3hierChild" presStyleCnt="0"/>
      <dgm:spPr/>
    </dgm:pt>
    <dgm:pt modelId="{E65FF6E0-38F1-4152-81D2-F9E2E7E5DC92}" type="pres">
      <dgm:prSet presAssocID="{06A1E253-7945-4056-914C-31E1DCDBCAB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0C4E8AE-2DB9-4F5C-A055-32E48C16D852}" type="pres">
      <dgm:prSet presAssocID="{06A1E253-7945-4056-914C-31E1DCDBCAB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B69A1B7-1027-4328-B5DC-720711C9C70F}" type="pres">
      <dgm:prSet presAssocID="{2B5D9A3D-E596-4E93-9481-2CB8AA8533E3}" presName="root2" presStyleCnt="0"/>
      <dgm:spPr/>
    </dgm:pt>
    <dgm:pt modelId="{371312D1-A3E5-4DF1-A3F8-359A1A095036}" type="pres">
      <dgm:prSet presAssocID="{2B5D9A3D-E596-4E93-9481-2CB8AA8533E3}" presName="LevelTwoTextNode" presStyleLbl="node2" presStyleIdx="2" presStyleCnt="4" custLinFactNeighborX="3253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F23F0-A321-4F6C-8035-23D41099431E}" type="pres">
      <dgm:prSet presAssocID="{2B5D9A3D-E596-4E93-9481-2CB8AA8533E3}" presName="level3hierChild" presStyleCnt="0"/>
      <dgm:spPr/>
    </dgm:pt>
    <dgm:pt modelId="{7CD81373-C2EE-41CF-A260-37E4C21B412B}" type="pres">
      <dgm:prSet presAssocID="{5ADAF974-C7E0-417F-8B17-96ADE42FAA4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229397C-F480-4299-84C3-3BA48F8AD532}" type="pres">
      <dgm:prSet presAssocID="{5ADAF974-C7E0-417F-8B17-96ADE42FAA4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18FB68C-079C-4EF1-BA29-8621799FD463}" type="pres">
      <dgm:prSet presAssocID="{0CB0FF1C-4DC0-430C-893D-33D8DCFB9394}" presName="root2" presStyleCnt="0"/>
      <dgm:spPr/>
    </dgm:pt>
    <dgm:pt modelId="{541F17E2-5458-4885-B63D-E50494552452}" type="pres">
      <dgm:prSet presAssocID="{0CB0FF1C-4DC0-430C-893D-33D8DCFB9394}" presName="LevelTwoTextNode" presStyleLbl="node2" presStyleIdx="3" presStyleCnt="4" custLinFactNeighborX="33190" custLinFactNeighborY="4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FC279-2706-472A-A8C4-E5839237B175}" type="pres">
      <dgm:prSet presAssocID="{0CB0FF1C-4DC0-430C-893D-33D8DCFB9394}" presName="level3hierChild" presStyleCnt="0"/>
      <dgm:spPr/>
    </dgm:pt>
  </dgm:ptLst>
  <dgm:cxnLst>
    <dgm:cxn modelId="{8C4B9601-A1D9-4182-965E-C43B4422803A}" srcId="{2EF3EE91-E9CE-4914-8278-C4F9E300B5AB}" destId="{7EE26F8E-CF1E-4829-8714-EAF4FDFF3AE6}" srcOrd="0" destOrd="0" parTransId="{54E2CAEE-3EAB-481C-A721-ECEEB667F564}" sibTransId="{77D6AB09-083B-45B7-8E13-F8601077BB5A}"/>
    <dgm:cxn modelId="{F0FA04B5-4DAA-4153-BFC6-6C512D67E821}" srcId="{2EF3EE91-E9CE-4914-8278-C4F9E300B5AB}" destId="{0CB0FF1C-4DC0-430C-893D-33D8DCFB9394}" srcOrd="3" destOrd="0" parTransId="{5ADAF974-C7E0-417F-8B17-96ADE42FAA4A}" sibTransId="{F09922A1-2C3A-4831-8EA0-9F7327F6CA05}"/>
    <dgm:cxn modelId="{2FCCF4CE-CDEC-43F7-AC69-5BF47958A665}" type="presOf" srcId="{2B5D9A3D-E596-4E93-9481-2CB8AA8533E3}" destId="{371312D1-A3E5-4DF1-A3F8-359A1A095036}" srcOrd="0" destOrd="0" presId="urn:microsoft.com/office/officeart/2008/layout/HorizontalMultiLevelHierarchy"/>
    <dgm:cxn modelId="{31D2AA25-69D5-4B15-AC91-934A7BD50822}" type="presOf" srcId="{7EE26F8E-CF1E-4829-8714-EAF4FDFF3AE6}" destId="{8D699083-4973-446D-90AF-399830D66AB4}" srcOrd="0" destOrd="0" presId="urn:microsoft.com/office/officeart/2008/layout/HorizontalMultiLevelHierarchy"/>
    <dgm:cxn modelId="{BEB8549E-DE2B-4C3D-A60D-139A1900C531}" type="presOf" srcId="{54E2CAEE-3EAB-481C-A721-ECEEB667F564}" destId="{3C6D9F71-70D7-4F27-93F0-EEBEA939460B}" srcOrd="1" destOrd="0" presId="urn:microsoft.com/office/officeart/2008/layout/HorizontalMultiLevelHierarchy"/>
    <dgm:cxn modelId="{B2C36C94-EDD0-49E0-9FDE-222BCC97AB92}" type="presOf" srcId="{707D726A-A86E-4836-8FF1-2D38FE9C2927}" destId="{111B0B39-6D30-499B-A6DE-FFF2CF226BF3}" srcOrd="0" destOrd="0" presId="urn:microsoft.com/office/officeart/2008/layout/HorizontalMultiLevelHierarchy"/>
    <dgm:cxn modelId="{4A059A82-C3FD-4402-AB1E-8A36CDB65392}" type="presOf" srcId="{06A1E253-7945-4056-914C-31E1DCDBCABF}" destId="{E65FF6E0-38F1-4152-81D2-F9E2E7E5DC92}" srcOrd="0" destOrd="0" presId="urn:microsoft.com/office/officeart/2008/layout/HorizontalMultiLevelHierarchy"/>
    <dgm:cxn modelId="{89BC8ECA-403B-41D1-A495-10F99C648474}" type="presOf" srcId="{2EF3EE91-E9CE-4914-8278-C4F9E300B5AB}" destId="{35B6FCB9-E42A-4402-9689-8541637811B8}" srcOrd="0" destOrd="0" presId="urn:microsoft.com/office/officeart/2008/layout/HorizontalMultiLevelHierarchy"/>
    <dgm:cxn modelId="{32722B10-76E5-4017-8B98-E7CD735D66B7}" type="presOf" srcId="{5ADAF974-C7E0-417F-8B17-96ADE42FAA4A}" destId="{A229397C-F480-4299-84C3-3BA48F8AD532}" srcOrd="1" destOrd="0" presId="urn:microsoft.com/office/officeart/2008/layout/HorizontalMultiLevelHierarchy"/>
    <dgm:cxn modelId="{3587DD9F-843D-405A-B465-F5025F89F834}" type="presOf" srcId="{0CB0FF1C-4DC0-430C-893D-33D8DCFB9394}" destId="{541F17E2-5458-4885-B63D-E50494552452}" srcOrd="0" destOrd="0" presId="urn:microsoft.com/office/officeart/2008/layout/HorizontalMultiLevelHierarchy"/>
    <dgm:cxn modelId="{B04152AA-3CD7-4DA3-86EC-B0D8E6A52454}" srcId="{2EF3EE91-E9CE-4914-8278-C4F9E300B5AB}" destId="{C8F7BB22-FB2B-4281-AB5B-CE32E5731B5C}" srcOrd="1" destOrd="0" parTransId="{BB9C2E20-F3BF-4A89-9148-11808B2B22DF}" sibTransId="{92CBDFB7-121D-4FEC-8BFC-D72D36CD2744}"/>
    <dgm:cxn modelId="{793BEE18-BECA-4B4C-AF19-5466EFBCE056}" type="presOf" srcId="{BB9C2E20-F3BF-4A89-9148-11808B2B22DF}" destId="{87132C6F-0584-48DC-A7EB-FF2FD5F556D7}" srcOrd="0" destOrd="0" presId="urn:microsoft.com/office/officeart/2008/layout/HorizontalMultiLevelHierarchy"/>
    <dgm:cxn modelId="{5BC72492-DDEB-4106-84D2-9F3B469FE7DD}" type="presOf" srcId="{BB9C2E20-F3BF-4A89-9148-11808B2B22DF}" destId="{910DA68D-E17E-434B-860E-3CD17B13B106}" srcOrd="1" destOrd="0" presId="urn:microsoft.com/office/officeart/2008/layout/HorizontalMultiLevelHierarchy"/>
    <dgm:cxn modelId="{E21F33E2-2092-4BEC-B218-F0298947342B}" srcId="{2EF3EE91-E9CE-4914-8278-C4F9E300B5AB}" destId="{2B5D9A3D-E596-4E93-9481-2CB8AA8533E3}" srcOrd="2" destOrd="0" parTransId="{06A1E253-7945-4056-914C-31E1DCDBCABF}" sibTransId="{7F21EA91-FBDD-4954-ABCB-8AA2A954602C}"/>
    <dgm:cxn modelId="{A902A9E5-8CED-45C9-8586-43B734F9A03F}" type="presOf" srcId="{C8F7BB22-FB2B-4281-AB5B-CE32E5731B5C}" destId="{05281A1E-43D2-4170-B97D-134FBE163824}" srcOrd="0" destOrd="0" presId="urn:microsoft.com/office/officeart/2008/layout/HorizontalMultiLevelHierarchy"/>
    <dgm:cxn modelId="{AA198537-07BF-40EF-8271-6A737F722417}" srcId="{707D726A-A86E-4836-8FF1-2D38FE9C2927}" destId="{2EF3EE91-E9CE-4914-8278-C4F9E300B5AB}" srcOrd="0" destOrd="0" parTransId="{96321691-977F-483D-9F64-9E148B68D83A}" sibTransId="{FC16FCA3-873D-4ADF-AB26-39152651ACC9}"/>
    <dgm:cxn modelId="{27E677F3-429C-46F8-8F44-3BF70373B00F}" type="presOf" srcId="{5ADAF974-C7E0-417F-8B17-96ADE42FAA4A}" destId="{7CD81373-C2EE-41CF-A260-37E4C21B412B}" srcOrd="0" destOrd="0" presId="urn:microsoft.com/office/officeart/2008/layout/HorizontalMultiLevelHierarchy"/>
    <dgm:cxn modelId="{3089FDC1-DCD7-42A9-AD09-29E354F395F7}" type="presOf" srcId="{06A1E253-7945-4056-914C-31E1DCDBCABF}" destId="{B0C4E8AE-2DB9-4F5C-A055-32E48C16D852}" srcOrd="1" destOrd="0" presId="urn:microsoft.com/office/officeart/2008/layout/HorizontalMultiLevelHierarchy"/>
    <dgm:cxn modelId="{92801D96-4627-4D9E-BD1A-B19EFD7ACFA8}" type="presOf" srcId="{54E2CAEE-3EAB-481C-A721-ECEEB667F564}" destId="{53FF7A13-5F8C-44C9-8647-6D45464F8151}" srcOrd="0" destOrd="0" presId="urn:microsoft.com/office/officeart/2008/layout/HorizontalMultiLevelHierarchy"/>
    <dgm:cxn modelId="{3058C968-1F15-40B6-B3D0-BA5BA2C9D33A}" type="presParOf" srcId="{111B0B39-6D30-499B-A6DE-FFF2CF226BF3}" destId="{6FF99419-2941-4D09-A237-44C7481C8BBD}" srcOrd="0" destOrd="0" presId="urn:microsoft.com/office/officeart/2008/layout/HorizontalMultiLevelHierarchy"/>
    <dgm:cxn modelId="{5F0D0391-19F9-48EE-83A0-ACB4C4A6AA51}" type="presParOf" srcId="{6FF99419-2941-4D09-A237-44C7481C8BBD}" destId="{35B6FCB9-E42A-4402-9689-8541637811B8}" srcOrd="0" destOrd="0" presId="urn:microsoft.com/office/officeart/2008/layout/HorizontalMultiLevelHierarchy"/>
    <dgm:cxn modelId="{C0BD690D-D0DD-4E90-B29F-1E313A4C54BD}" type="presParOf" srcId="{6FF99419-2941-4D09-A237-44C7481C8BBD}" destId="{B8DFE709-43D2-4950-90AE-BAC6F46113E2}" srcOrd="1" destOrd="0" presId="urn:microsoft.com/office/officeart/2008/layout/HorizontalMultiLevelHierarchy"/>
    <dgm:cxn modelId="{7B2EA226-FF0B-44A6-B217-9563274EA5F0}" type="presParOf" srcId="{B8DFE709-43D2-4950-90AE-BAC6F46113E2}" destId="{53FF7A13-5F8C-44C9-8647-6D45464F8151}" srcOrd="0" destOrd="0" presId="urn:microsoft.com/office/officeart/2008/layout/HorizontalMultiLevelHierarchy"/>
    <dgm:cxn modelId="{5149CCBE-528C-49DC-BA17-3EC24221AE2B}" type="presParOf" srcId="{53FF7A13-5F8C-44C9-8647-6D45464F8151}" destId="{3C6D9F71-70D7-4F27-93F0-EEBEA939460B}" srcOrd="0" destOrd="0" presId="urn:microsoft.com/office/officeart/2008/layout/HorizontalMultiLevelHierarchy"/>
    <dgm:cxn modelId="{DFAAFB21-5331-43C1-BBE7-3C3DDC75C286}" type="presParOf" srcId="{B8DFE709-43D2-4950-90AE-BAC6F46113E2}" destId="{B8DE7F99-8C7D-4E0B-BA46-E61704877A00}" srcOrd="1" destOrd="0" presId="urn:microsoft.com/office/officeart/2008/layout/HorizontalMultiLevelHierarchy"/>
    <dgm:cxn modelId="{95C4286D-7C53-4EC6-930D-7EB532F83E70}" type="presParOf" srcId="{B8DE7F99-8C7D-4E0B-BA46-E61704877A00}" destId="{8D699083-4973-446D-90AF-399830D66AB4}" srcOrd="0" destOrd="0" presId="urn:microsoft.com/office/officeart/2008/layout/HorizontalMultiLevelHierarchy"/>
    <dgm:cxn modelId="{D1B2CA3E-8FB7-492F-86A0-91D8D29507BF}" type="presParOf" srcId="{B8DE7F99-8C7D-4E0B-BA46-E61704877A00}" destId="{67D5B334-7360-4A4B-B54D-34FD9634D9AE}" srcOrd="1" destOrd="0" presId="urn:microsoft.com/office/officeart/2008/layout/HorizontalMultiLevelHierarchy"/>
    <dgm:cxn modelId="{851F9C84-C331-439C-9435-8932FEF84F0A}" type="presParOf" srcId="{B8DFE709-43D2-4950-90AE-BAC6F46113E2}" destId="{87132C6F-0584-48DC-A7EB-FF2FD5F556D7}" srcOrd="2" destOrd="0" presId="urn:microsoft.com/office/officeart/2008/layout/HorizontalMultiLevelHierarchy"/>
    <dgm:cxn modelId="{535F7699-0711-49E6-A509-87DEBAC752BB}" type="presParOf" srcId="{87132C6F-0584-48DC-A7EB-FF2FD5F556D7}" destId="{910DA68D-E17E-434B-860E-3CD17B13B106}" srcOrd="0" destOrd="0" presId="urn:microsoft.com/office/officeart/2008/layout/HorizontalMultiLevelHierarchy"/>
    <dgm:cxn modelId="{207E492E-194B-4CF7-BF59-B8617B55CAA0}" type="presParOf" srcId="{B8DFE709-43D2-4950-90AE-BAC6F46113E2}" destId="{5DB56A92-B7D9-4AFB-8C4E-5EA56B5D0911}" srcOrd="3" destOrd="0" presId="urn:microsoft.com/office/officeart/2008/layout/HorizontalMultiLevelHierarchy"/>
    <dgm:cxn modelId="{4984D822-01D7-4150-9FF3-1CAD75FEC2E0}" type="presParOf" srcId="{5DB56A92-B7D9-4AFB-8C4E-5EA56B5D0911}" destId="{05281A1E-43D2-4170-B97D-134FBE163824}" srcOrd="0" destOrd="0" presId="urn:microsoft.com/office/officeart/2008/layout/HorizontalMultiLevelHierarchy"/>
    <dgm:cxn modelId="{7018C97C-43C8-4549-8D86-00C15DD09ED7}" type="presParOf" srcId="{5DB56A92-B7D9-4AFB-8C4E-5EA56B5D0911}" destId="{E0CF095C-CE00-4CCC-B78F-93CC5098477A}" srcOrd="1" destOrd="0" presId="urn:microsoft.com/office/officeart/2008/layout/HorizontalMultiLevelHierarchy"/>
    <dgm:cxn modelId="{4DDFA7BD-6563-4348-A96B-CBC630AAEE34}" type="presParOf" srcId="{B8DFE709-43D2-4950-90AE-BAC6F46113E2}" destId="{E65FF6E0-38F1-4152-81D2-F9E2E7E5DC92}" srcOrd="4" destOrd="0" presId="urn:microsoft.com/office/officeart/2008/layout/HorizontalMultiLevelHierarchy"/>
    <dgm:cxn modelId="{B6E8357B-CBCD-4970-A15A-13AE246E9A60}" type="presParOf" srcId="{E65FF6E0-38F1-4152-81D2-F9E2E7E5DC92}" destId="{B0C4E8AE-2DB9-4F5C-A055-32E48C16D852}" srcOrd="0" destOrd="0" presId="urn:microsoft.com/office/officeart/2008/layout/HorizontalMultiLevelHierarchy"/>
    <dgm:cxn modelId="{3CDD4E44-C3EA-44CB-B86C-EB68F2CE8233}" type="presParOf" srcId="{B8DFE709-43D2-4950-90AE-BAC6F46113E2}" destId="{4B69A1B7-1027-4328-B5DC-720711C9C70F}" srcOrd="5" destOrd="0" presId="urn:microsoft.com/office/officeart/2008/layout/HorizontalMultiLevelHierarchy"/>
    <dgm:cxn modelId="{33EB3204-6E9C-46DE-B5E8-A15EAD542FB0}" type="presParOf" srcId="{4B69A1B7-1027-4328-B5DC-720711C9C70F}" destId="{371312D1-A3E5-4DF1-A3F8-359A1A095036}" srcOrd="0" destOrd="0" presId="urn:microsoft.com/office/officeart/2008/layout/HorizontalMultiLevelHierarchy"/>
    <dgm:cxn modelId="{B90A53C5-BDE4-41EF-8987-913F8E6B8A31}" type="presParOf" srcId="{4B69A1B7-1027-4328-B5DC-720711C9C70F}" destId="{0BBF23F0-A321-4F6C-8035-23D41099431E}" srcOrd="1" destOrd="0" presId="urn:microsoft.com/office/officeart/2008/layout/HorizontalMultiLevelHierarchy"/>
    <dgm:cxn modelId="{BF865C67-278D-48B4-B818-8C3B58FDE037}" type="presParOf" srcId="{B8DFE709-43D2-4950-90AE-BAC6F46113E2}" destId="{7CD81373-C2EE-41CF-A260-37E4C21B412B}" srcOrd="6" destOrd="0" presId="urn:microsoft.com/office/officeart/2008/layout/HorizontalMultiLevelHierarchy"/>
    <dgm:cxn modelId="{D2E882AB-44AE-4519-A54E-14918EF14788}" type="presParOf" srcId="{7CD81373-C2EE-41CF-A260-37E4C21B412B}" destId="{A229397C-F480-4299-84C3-3BA48F8AD532}" srcOrd="0" destOrd="0" presId="urn:microsoft.com/office/officeart/2008/layout/HorizontalMultiLevelHierarchy"/>
    <dgm:cxn modelId="{873CF108-540D-4F99-863B-91E9055B7117}" type="presParOf" srcId="{B8DFE709-43D2-4950-90AE-BAC6F46113E2}" destId="{E18FB68C-079C-4EF1-BA29-8621799FD463}" srcOrd="7" destOrd="0" presId="urn:microsoft.com/office/officeart/2008/layout/HorizontalMultiLevelHierarchy"/>
    <dgm:cxn modelId="{E3020F87-462A-4572-9288-A39D9256E21D}" type="presParOf" srcId="{E18FB68C-079C-4EF1-BA29-8621799FD463}" destId="{541F17E2-5458-4885-B63D-E50494552452}" srcOrd="0" destOrd="0" presId="urn:microsoft.com/office/officeart/2008/layout/HorizontalMultiLevelHierarchy"/>
    <dgm:cxn modelId="{70348226-F42F-490A-A5BE-DE383124C155}" type="presParOf" srcId="{E18FB68C-079C-4EF1-BA29-8621799FD463}" destId="{97FFC279-2706-472A-A8C4-E5839237B1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7D726A-A86E-4836-8FF1-2D38FE9C292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3EE91-E9CE-4914-8278-C4F9E300B5AB}">
      <dgm:prSet phldrT="[Text]"/>
      <dgm:spPr/>
      <dgm:t>
        <a:bodyPr/>
        <a:lstStyle/>
        <a:p>
          <a:pPr algn="ctr"/>
          <a:r>
            <a:rPr lang="hy-AM" dirty="0" smtClean="0">
              <a:latin typeface="GHEA Grapalat" panose="02000506050000020003" pitchFamily="50" charset="0"/>
            </a:rPr>
            <a:t>Շահառուներին տրամադրված վարկերի ծավալը </a:t>
          </a:r>
        </a:p>
        <a:p>
          <a:pPr algn="ctr"/>
          <a:r>
            <a:rPr lang="hy-AM" dirty="0" smtClean="0">
              <a:latin typeface="GHEA Grapalat" panose="02000506050000020003" pitchFamily="50" charset="0"/>
            </a:rPr>
            <a:t>ըստ բնակավայրերի </a:t>
          </a:r>
          <a:r>
            <a:rPr lang="en-US" dirty="0" smtClean="0">
              <a:latin typeface="GHEA Grapalat" panose="02000506050000020003" pitchFamily="50" charset="0"/>
            </a:rPr>
            <a:t>(</a:t>
          </a:r>
          <a:r>
            <a:rPr lang="hy-AM" dirty="0" smtClean="0">
              <a:latin typeface="GHEA Grapalat" panose="02000506050000020003" pitchFamily="50" charset="0"/>
            </a:rPr>
            <a:t>ՀՀ դրամ</a:t>
          </a:r>
          <a:r>
            <a:rPr lang="en-US" dirty="0" smtClean="0">
              <a:latin typeface="GHEA Grapalat" panose="02000506050000020003" pitchFamily="50" charset="0"/>
            </a:rPr>
            <a:t>)</a:t>
          </a:r>
          <a:endParaRPr lang="en-US" dirty="0">
            <a:latin typeface="GHEA Grapalat" panose="02000506050000020003" pitchFamily="50" charset="0"/>
          </a:endParaRPr>
        </a:p>
      </dgm:t>
    </dgm:pt>
    <dgm:pt modelId="{96321691-977F-483D-9F64-9E148B68D83A}" type="parTrans" cxnId="{AA198537-07BF-40EF-8271-6A737F722417}">
      <dgm:prSet/>
      <dgm:spPr/>
      <dgm:t>
        <a:bodyPr/>
        <a:lstStyle/>
        <a:p>
          <a:endParaRPr lang="en-US"/>
        </a:p>
      </dgm:t>
    </dgm:pt>
    <dgm:pt modelId="{FC16FCA3-873D-4ADF-AB26-39152651ACC9}" type="sibTrans" cxnId="{AA198537-07BF-40EF-8271-6A737F722417}">
      <dgm:prSet/>
      <dgm:spPr/>
      <dgm:t>
        <a:bodyPr/>
        <a:lstStyle/>
        <a:p>
          <a:endParaRPr lang="en-US"/>
        </a:p>
      </dgm:t>
    </dgm:pt>
    <dgm:pt modelId="{7EE26F8E-CF1E-4829-8714-EAF4FDFF3AE6}">
      <dgm:prSet phldrT="[Text]"/>
      <dgm:spPr/>
      <dgm:t>
        <a:bodyPr/>
        <a:lstStyle/>
        <a:p>
          <a:r>
            <a:rPr lang="hy-AM" dirty="0" smtClean="0"/>
            <a:t>Սահմանամերձ բնակավայր</a:t>
          </a:r>
        </a:p>
        <a:p>
          <a:r>
            <a:rPr lang="en-US" dirty="0" smtClean="0">
              <a:solidFill>
                <a:srgbClr val="FF0000"/>
              </a:solidFill>
            </a:rPr>
            <a:t>950</a:t>
          </a:r>
          <a:r>
            <a:rPr lang="hy-AM" dirty="0" smtClean="0">
              <a:solidFill>
                <a:srgbClr val="FF0000"/>
              </a:solidFill>
            </a:rPr>
            <a:t>,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hy-AM" dirty="0" smtClean="0">
              <a:solidFill>
                <a:srgbClr val="FF0000"/>
              </a:solidFill>
            </a:rPr>
            <a:t>,000</a:t>
          </a:r>
          <a:endParaRPr lang="en-US" dirty="0">
            <a:solidFill>
              <a:srgbClr val="FF0000"/>
            </a:solidFill>
          </a:endParaRPr>
        </a:p>
      </dgm:t>
    </dgm:pt>
    <dgm:pt modelId="{54E2CAEE-3EAB-481C-A721-ECEEB667F564}" type="parTrans" cxnId="{8C4B9601-A1D9-4182-965E-C43B4422803A}">
      <dgm:prSet/>
      <dgm:spPr/>
      <dgm:t>
        <a:bodyPr/>
        <a:lstStyle/>
        <a:p>
          <a:endParaRPr lang="en-US"/>
        </a:p>
      </dgm:t>
    </dgm:pt>
    <dgm:pt modelId="{77D6AB09-083B-45B7-8E13-F8601077BB5A}" type="sibTrans" cxnId="{8C4B9601-A1D9-4182-965E-C43B4422803A}">
      <dgm:prSet/>
      <dgm:spPr/>
      <dgm:t>
        <a:bodyPr/>
        <a:lstStyle/>
        <a:p>
          <a:endParaRPr lang="en-US"/>
        </a:p>
      </dgm:t>
    </dgm:pt>
    <dgm:pt modelId="{C8F7BB22-FB2B-4281-AB5B-CE32E5731B5C}">
      <dgm:prSet phldrT="[Text]"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գյուղական</a:t>
          </a:r>
          <a:r>
            <a:rPr lang="hy-AM" dirty="0" smtClean="0"/>
            <a:t> բնակավայր</a:t>
          </a:r>
        </a:p>
        <a:p>
          <a:r>
            <a:rPr lang="en-US" dirty="0" smtClean="0">
              <a:solidFill>
                <a:srgbClr val="FF0000"/>
              </a:solidFill>
            </a:rPr>
            <a:t>4</a:t>
          </a:r>
          <a:r>
            <a:rPr lang="hy-AM" dirty="0" smtClean="0">
              <a:solidFill>
                <a:srgbClr val="FF0000"/>
              </a:solidFill>
            </a:rPr>
            <a:t>,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hy-AM" dirty="0" smtClean="0">
              <a:solidFill>
                <a:srgbClr val="FF0000"/>
              </a:solidFill>
            </a:rPr>
            <a:t>,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hy-AM" dirty="0" smtClean="0">
              <a:solidFill>
                <a:srgbClr val="FF0000"/>
              </a:solidFill>
            </a:rPr>
            <a:t>,000</a:t>
          </a:r>
          <a:endParaRPr lang="en-US" dirty="0">
            <a:solidFill>
              <a:srgbClr val="FF0000"/>
            </a:solidFill>
          </a:endParaRPr>
        </a:p>
      </dgm:t>
    </dgm:pt>
    <dgm:pt modelId="{BB9C2E20-F3BF-4A89-9148-11808B2B22DF}" type="parTrans" cxnId="{B04152AA-3CD7-4DA3-86EC-B0D8E6A52454}">
      <dgm:prSet/>
      <dgm:spPr/>
      <dgm:t>
        <a:bodyPr/>
        <a:lstStyle/>
        <a:p>
          <a:endParaRPr lang="en-US"/>
        </a:p>
      </dgm:t>
    </dgm:pt>
    <dgm:pt modelId="{92CBDFB7-121D-4FEC-8BFC-D72D36CD2744}" type="sibTrans" cxnId="{B04152AA-3CD7-4DA3-86EC-B0D8E6A52454}">
      <dgm:prSet/>
      <dgm:spPr/>
      <dgm:t>
        <a:bodyPr/>
        <a:lstStyle/>
        <a:p>
          <a:endParaRPr lang="en-US"/>
        </a:p>
      </dgm:t>
    </dgm:pt>
    <dgm:pt modelId="{2B5D9A3D-E596-4E93-9481-2CB8AA8533E3}">
      <dgm:prSet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քաղաքային</a:t>
          </a:r>
          <a:r>
            <a:rPr lang="hy-AM" dirty="0" smtClean="0"/>
            <a:t> բնակավայր</a:t>
          </a:r>
        </a:p>
        <a:p>
          <a:r>
            <a:rPr lang="en-US" dirty="0" smtClean="0">
              <a:solidFill>
                <a:srgbClr val="FF0000"/>
              </a:solidFill>
            </a:rPr>
            <a:t>2,000</a:t>
          </a:r>
          <a:r>
            <a:rPr lang="hy-AM" dirty="0" smtClean="0">
              <a:solidFill>
                <a:srgbClr val="FF0000"/>
              </a:solidFill>
            </a:rPr>
            <a:t>,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hy-AM" dirty="0" smtClean="0">
              <a:solidFill>
                <a:srgbClr val="FF0000"/>
              </a:solidFill>
            </a:rPr>
            <a:t>,000</a:t>
          </a:r>
          <a:endParaRPr lang="en-US" dirty="0">
            <a:solidFill>
              <a:srgbClr val="FF0000"/>
            </a:solidFill>
          </a:endParaRPr>
        </a:p>
      </dgm:t>
    </dgm:pt>
    <dgm:pt modelId="{06A1E253-7945-4056-914C-31E1DCDBCABF}" type="parTrans" cxnId="{E21F33E2-2092-4BEC-B218-F0298947342B}">
      <dgm:prSet/>
      <dgm:spPr/>
      <dgm:t>
        <a:bodyPr/>
        <a:lstStyle/>
        <a:p>
          <a:endParaRPr lang="en-US"/>
        </a:p>
      </dgm:t>
    </dgm:pt>
    <dgm:pt modelId="{7F21EA91-FBDD-4954-ABCB-8AA2A954602C}" type="sibTrans" cxnId="{E21F33E2-2092-4BEC-B218-F0298947342B}">
      <dgm:prSet/>
      <dgm:spPr/>
      <dgm:t>
        <a:bodyPr/>
        <a:lstStyle/>
        <a:p>
          <a:endParaRPr lang="en-US"/>
        </a:p>
      </dgm:t>
    </dgm:pt>
    <dgm:pt modelId="{0CB0FF1C-4DC0-430C-893D-33D8DCFB9394}">
      <dgm:prSet/>
      <dgm:spPr/>
      <dgm:t>
        <a:bodyPr/>
        <a:lstStyle/>
        <a:p>
          <a:r>
            <a:rPr lang="hy-AM" dirty="0" smtClean="0"/>
            <a:t>Երևան</a:t>
          </a:r>
        </a:p>
        <a:p>
          <a:r>
            <a:rPr lang="en-US" dirty="0" smtClean="0">
              <a:solidFill>
                <a:srgbClr val="FF0000"/>
              </a:solidFill>
            </a:rPr>
            <a:t>990</a:t>
          </a:r>
          <a:r>
            <a:rPr lang="hy-AM" dirty="0" smtClean="0">
              <a:solidFill>
                <a:srgbClr val="FF0000"/>
              </a:solidFill>
            </a:rPr>
            <a:t>,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hy-AM" dirty="0" smtClean="0">
              <a:solidFill>
                <a:srgbClr val="FF0000"/>
              </a:solidFill>
            </a:rPr>
            <a:t>,000</a:t>
          </a:r>
          <a:endParaRPr lang="en-US" dirty="0">
            <a:solidFill>
              <a:srgbClr val="FF0000"/>
            </a:solidFill>
          </a:endParaRPr>
        </a:p>
      </dgm:t>
    </dgm:pt>
    <dgm:pt modelId="{5ADAF974-C7E0-417F-8B17-96ADE42FAA4A}" type="parTrans" cxnId="{F0FA04B5-4DAA-4153-BFC6-6C512D67E821}">
      <dgm:prSet/>
      <dgm:spPr/>
      <dgm:t>
        <a:bodyPr/>
        <a:lstStyle/>
        <a:p>
          <a:endParaRPr lang="en-US"/>
        </a:p>
      </dgm:t>
    </dgm:pt>
    <dgm:pt modelId="{F09922A1-2C3A-4831-8EA0-9F7327F6CA05}" type="sibTrans" cxnId="{F0FA04B5-4DAA-4153-BFC6-6C512D67E821}">
      <dgm:prSet/>
      <dgm:spPr/>
      <dgm:t>
        <a:bodyPr/>
        <a:lstStyle/>
        <a:p>
          <a:endParaRPr lang="en-US"/>
        </a:p>
      </dgm:t>
    </dgm:pt>
    <dgm:pt modelId="{111B0B39-6D30-499B-A6DE-FFF2CF226BF3}" type="pres">
      <dgm:prSet presAssocID="{707D726A-A86E-4836-8FF1-2D38FE9C29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99419-2941-4D09-A237-44C7481C8BBD}" type="pres">
      <dgm:prSet presAssocID="{2EF3EE91-E9CE-4914-8278-C4F9E300B5AB}" presName="root1" presStyleCnt="0"/>
      <dgm:spPr/>
    </dgm:pt>
    <dgm:pt modelId="{35B6FCB9-E42A-4402-9689-8541637811B8}" type="pres">
      <dgm:prSet presAssocID="{2EF3EE91-E9CE-4914-8278-C4F9E300B5AB}" presName="LevelOneTextNode" presStyleLbl="node0" presStyleIdx="0" presStyleCnt="1" custAng="5400000" custScaleX="169679" custLinFactX="-1319" custLinFactNeighborX="-100000" custLinFactNeighborY="-1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FE709-43D2-4950-90AE-BAC6F46113E2}" type="pres">
      <dgm:prSet presAssocID="{2EF3EE91-E9CE-4914-8278-C4F9E300B5AB}" presName="level2hierChild" presStyleCnt="0"/>
      <dgm:spPr/>
    </dgm:pt>
    <dgm:pt modelId="{53FF7A13-5F8C-44C9-8647-6D45464F8151}" type="pres">
      <dgm:prSet presAssocID="{54E2CAEE-3EAB-481C-A721-ECEEB667F56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6D9F71-70D7-4F27-93F0-EEBEA939460B}" type="pres">
      <dgm:prSet presAssocID="{54E2CAEE-3EAB-481C-A721-ECEEB667F56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8DE7F99-8C7D-4E0B-BA46-E61704877A00}" type="pres">
      <dgm:prSet presAssocID="{7EE26F8E-CF1E-4829-8714-EAF4FDFF3AE6}" presName="root2" presStyleCnt="0"/>
      <dgm:spPr/>
    </dgm:pt>
    <dgm:pt modelId="{8D699083-4973-446D-90AF-399830D66AB4}" type="pres">
      <dgm:prSet presAssocID="{7EE26F8E-CF1E-4829-8714-EAF4FDFF3AE6}" presName="LevelTwoTextNode" presStyleLbl="node2" presStyleIdx="0" presStyleCnt="4" custLinFactNeighborX="31218" custLinFactNeighborY="2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5B334-7360-4A4B-B54D-34FD9634D9AE}" type="pres">
      <dgm:prSet presAssocID="{7EE26F8E-CF1E-4829-8714-EAF4FDFF3AE6}" presName="level3hierChild" presStyleCnt="0"/>
      <dgm:spPr/>
    </dgm:pt>
    <dgm:pt modelId="{87132C6F-0584-48DC-A7EB-FF2FD5F556D7}" type="pres">
      <dgm:prSet presAssocID="{BB9C2E20-F3BF-4A89-9148-11808B2B22D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10DA68D-E17E-434B-860E-3CD17B13B106}" type="pres">
      <dgm:prSet presAssocID="{BB9C2E20-F3BF-4A89-9148-11808B2B22D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DB56A92-B7D9-4AFB-8C4E-5EA56B5D0911}" type="pres">
      <dgm:prSet presAssocID="{C8F7BB22-FB2B-4281-AB5B-CE32E5731B5C}" presName="root2" presStyleCnt="0"/>
      <dgm:spPr/>
    </dgm:pt>
    <dgm:pt modelId="{05281A1E-43D2-4170-B97D-134FBE163824}" type="pres">
      <dgm:prSet presAssocID="{C8F7BB22-FB2B-4281-AB5B-CE32E5731B5C}" presName="LevelTwoTextNode" presStyleLbl="node2" presStyleIdx="1" presStyleCnt="4" custLinFactNeighborX="32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F095C-CE00-4CCC-B78F-93CC5098477A}" type="pres">
      <dgm:prSet presAssocID="{C8F7BB22-FB2B-4281-AB5B-CE32E5731B5C}" presName="level3hierChild" presStyleCnt="0"/>
      <dgm:spPr/>
    </dgm:pt>
    <dgm:pt modelId="{E65FF6E0-38F1-4152-81D2-F9E2E7E5DC92}" type="pres">
      <dgm:prSet presAssocID="{06A1E253-7945-4056-914C-31E1DCDBCAB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0C4E8AE-2DB9-4F5C-A055-32E48C16D852}" type="pres">
      <dgm:prSet presAssocID="{06A1E253-7945-4056-914C-31E1DCDBCAB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B69A1B7-1027-4328-B5DC-720711C9C70F}" type="pres">
      <dgm:prSet presAssocID="{2B5D9A3D-E596-4E93-9481-2CB8AA8533E3}" presName="root2" presStyleCnt="0"/>
      <dgm:spPr/>
    </dgm:pt>
    <dgm:pt modelId="{371312D1-A3E5-4DF1-A3F8-359A1A095036}" type="pres">
      <dgm:prSet presAssocID="{2B5D9A3D-E596-4E93-9481-2CB8AA8533E3}" presName="LevelTwoTextNode" presStyleLbl="node2" presStyleIdx="2" presStyleCnt="4" custLinFactNeighborX="3253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F23F0-A321-4F6C-8035-23D41099431E}" type="pres">
      <dgm:prSet presAssocID="{2B5D9A3D-E596-4E93-9481-2CB8AA8533E3}" presName="level3hierChild" presStyleCnt="0"/>
      <dgm:spPr/>
    </dgm:pt>
    <dgm:pt modelId="{7CD81373-C2EE-41CF-A260-37E4C21B412B}" type="pres">
      <dgm:prSet presAssocID="{5ADAF974-C7E0-417F-8B17-96ADE42FAA4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229397C-F480-4299-84C3-3BA48F8AD532}" type="pres">
      <dgm:prSet presAssocID="{5ADAF974-C7E0-417F-8B17-96ADE42FAA4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18FB68C-079C-4EF1-BA29-8621799FD463}" type="pres">
      <dgm:prSet presAssocID="{0CB0FF1C-4DC0-430C-893D-33D8DCFB9394}" presName="root2" presStyleCnt="0"/>
      <dgm:spPr/>
    </dgm:pt>
    <dgm:pt modelId="{541F17E2-5458-4885-B63D-E50494552452}" type="pres">
      <dgm:prSet presAssocID="{0CB0FF1C-4DC0-430C-893D-33D8DCFB9394}" presName="LevelTwoTextNode" presStyleLbl="node2" presStyleIdx="3" presStyleCnt="4" custLinFactNeighborX="33190" custLinFactNeighborY="4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FC279-2706-472A-A8C4-E5839237B175}" type="pres">
      <dgm:prSet presAssocID="{0CB0FF1C-4DC0-430C-893D-33D8DCFB9394}" presName="level3hierChild" presStyleCnt="0"/>
      <dgm:spPr/>
    </dgm:pt>
  </dgm:ptLst>
  <dgm:cxnLst>
    <dgm:cxn modelId="{89BC8ECA-403B-41D1-A495-10F99C648474}" type="presOf" srcId="{2EF3EE91-E9CE-4914-8278-C4F9E300B5AB}" destId="{35B6FCB9-E42A-4402-9689-8541637811B8}" srcOrd="0" destOrd="0" presId="urn:microsoft.com/office/officeart/2008/layout/HorizontalMultiLevelHierarchy"/>
    <dgm:cxn modelId="{3587DD9F-843D-405A-B465-F5025F89F834}" type="presOf" srcId="{0CB0FF1C-4DC0-430C-893D-33D8DCFB9394}" destId="{541F17E2-5458-4885-B63D-E50494552452}" srcOrd="0" destOrd="0" presId="urn:microsoft.com/office/officeart/2008/layout/HorizontalMultiLevelHierarchy"/>
    <dgm:cxn modelId="{A902A9E5-8CED-45C9-8586-43B734F9A03F}" type="presOf" srcId="{C8F7BB22-FB2B-4281-AB5B-CE32E5731B5C}" destId="{05281A1E-43D2-4170-B97D-134FBE163824}" srcOrd="0" destOrd="0" presId="urn:microsoft.com/office/officeart/2008/layout/HorizontalMultiLevelHierarchy"/>
    <dgm:cxn modelId="{27E677F3-429C-46F8-8F44-3BF70373B00F}" type="presOf" srcId="{5ADAF974-C7E0-417F-8B17-96ADE42FAA4A}" destId="{7CD81373-C2EE-41CF-A260-37E4C21B412B}" srcOrd="0" destOrd="0" presId="urn:microsoft.com/office/officeart/2008/layout/HorizontalMultiLevelHierarchy"/>
    <dgm:cxn modelId="{5BC72492-DDEB-4106-84D2-9F3B469FE7DD}" type="presOf" srcId="{BB9C2E20-F3BF-4A89-9148-11808B2B22DF}" destId="{910DA68D-E17E-434B-860E-3CD17B13B106}" srcOrd="1" destOrd="0" presId="urn:microsoft.com/office/officeart/2008/layout/HorizontalMultiLevelHierarchy"/>
    <dgm:cxn modelId="{31D2AA25-69D5-4B15-AC91-934A7BD50822}" type="presOf" srcId="{7EE26F8E-CF1E-4829-8714-EAF4FDFF3AE6}" destId="{8D699083-4973-446D-90AF-399830D66AB4}" srcOrd="0" destOrd="0" presId="urn:microsoft.com/office/officeart/2008/layout/HorizontalMultiLevelHierarchy"/>
    <dgm:cxn modelId="{B04152AA-3CD7-4DA3-86EC-B0D8E6A52454}" srcId="{2EF3EE91-E9CE-4914-8278-C4F9E300B5AB}" destId="{C8F7BB22-FB2B-4281-AB5B-CE32E5731B5C}" srcOrd="1" destOrd="0" parTransId="{BB9C2E20-F3BF-4A89-9148-11808B2B22DF}" sibTransId="{92CBDFB7-121D-4FEC-8BFC-D72D36CD2744}"/>
    <dgm:cxn modelId="{B2C36C94-EDD0-49E0-9FDE-222BCC97AB92}" type="presOf" srcId="{707D726A-A86E-4836-8FF1-2D38FE9C2927}" destId="{111B0B39-6D30-499B-A6DE-FFF2CF226BF3}" srcOrd="0" destOrd="0" presId="urn:microsoft.com/office/officeart/2008/layout/HorizontalMultiLevelHierarchy"/>
    <dgm:cxn modelId="{793BEE18-BECA-4B4C-AF19-5466EFBCE056}" type="presOf" srcId="{BB9C2E20-F3BF-4A89-9148-11808B2B22DF}" destId="{87132C6F-0584-48DC-A7EB-FF2FD5F556D7}" srcOrd="0" destOrd="0" presId="urn:microsoft.com/office/officeart/2008/layout/HorizontalMultiLevelHierarchy"/>
    <dgm:cxn modelId="{BEB8549E-DE2B-4C3D-A60D-139A1900C531}" type="presOf" srcId="{54E2CAEE-3EAB-481C-A721-ECEEB667F564}" destId="{3C6D9F71-70D7-4F27-93F0-EEBEA939460B}" srcOrd="1" destOrd="0" presId="urn:microsoft.com/office/officeart/2008/layout/HorizontalMultiLevelHierarchy"/>
    <dgm:cxn modelId="{3089FDC1-DCD7-42A9-AD09-29E354F395F7}" type="presOf" srcId="{06A1E253-7945-4056-914C-31E1DCDBCABF}" destId="{B0C4E8AE-2DB9-4F5C-A055-32E48C16D852}" srcOrd="1" destOrd="0" presId="urn:microsoft.com/office/officeart/2008/layout/HorizontalMultiLevelHierarchy"/>
    <dgm:cxn modelId="{4A059A82-C3FD-4402-AB1E-8A36CDB65392}" type="presOf" srcId="{06A1E253-7945-4056-914C-31E1DCDBCABF}" destId="{E65FF6E0-38F1-4152-81D2-F9E2E7E5DC92}" srcOrd="0" destOrd="0" presId="urn:microsoft.com/office/officeart/2008/layout/HorizontalMultiLevelHierarchy"/>
    <dgm:cxn modelId="{F0FA04B5-4DAA-4153-BFC6-6C512D67E821}" srcId="{2EF3EE91-E9CE-4914-8278-C4F9E300B5AB}" destId="{0CB0FF1C-4DC0-430C-893D-33D8DCFB9394}" srcOrd="3" destOrd="0" parTransId="{5ADAF974-C7E0-417F-8B17-96ADE42FAA4A}" sibTransId="{F09922A1-2C3A-4831-8EA0-9F7327F6CA05}"/>
    <dgm:cxn modelId="{2FCCF4CE-CDEC-43F7-AC69-5BF47958A665}" type="presOf" srcId="{2B5D9A3D-E596-4E93-9481-2CB8AA8533E3}" destId="{371312D1-A3E5-4DF1-A3F8-359A1A095036}" srcOrd="0" destOrd="0" presId="urn:microsoft.com/office/officeart/2008/layout/HorizontalMultiLevelHierarchy"/>
    <dgm:cxn modelId="{32722B10-76E5-4017-8B98-E7CD735D66B7}" type="presOf" srcId="{5ADAF974-C7E0-417F-8B17-96ADE42FAA4A}" destId="{A229397C-F480-4299-84C3-3BA48F8AD532}" srcOrd="1" destOrd="0" presId="urn:microsoft.com/office/officeart/2008/layout/HorizontalMultiLevelHierarchy"/>
    <dgm:cxn modelId="{E21F33E2-2092-4BEC-B218-F0298947342B}" srcId="{2EF3EE91-E9CE-4914-8278-C4F9E300B5AB}" destId="{2B5D9A3D-E596-4E93-9481-2CB8AA8533E3}" srcOrd="2" destOrd="0" parTransId="{06A1E253-7945-4056-914C-31E1DCDBCABF}" sibTransId="{7F21EA91-FBDD-4954-ABCB-8AA2A954602C}"/>
    <dgm:cxn modelId="{AA198537-07BF-40EF-8271-6A737F722417}" srcId="{707D726A-A86E-4836-8FF1-2D38FE9C2927}" destId="{2EF3EE91-E9CE-4914-8278-C4F9E300B5AB}" srcOrd="0" destOrd="0" parTransId="{96321691-977F-483D-9F64-9E148B68D83A}" sibTransId="{FC16FCA3-873D-4ADF-AB26-39152651ACC9}"/>
    <dgm:cxn modelId="{92801D96-4627-4D9E-BD1A-B19EFD7ACFA8}" type="presOf" srcId="{54E2CAEE-3EAB-481C-A721-ECEEB667F564}" destId="{53FF7A13-5F8C-44C9-8647-6D45464F8151}" srcOrd="0" destOrd="0" presId="urn:microsoft.com/office/officeart/2008/layout/HorizontalMultiLevelHierarchy"/>
    <dgm:cxn modelId="{8C4B9601-A1D9-4182-965E-C43B4422803A}" srcId="{2EF3EE91-E9CE-4914-8278-C4F9E300B5AB}" destId="{7EE26F8E-CF1E-4829-8714-EAF4FDFF3AE6}" srcOrd="0" destOrd="0" parTransId="{54E2CAEE-3EAB-481C-A721-ECEEB667F564}" sibTransId="{77D6AB09-083B-45B7-8E13-F8601077BB5A}"/>
    <dgm:cxn modelId="{3058C968-1F15-40B6-B3D0-BA5BA2C9D33A}" type="presParOf" srcId="{111B0B39-6D30-499B-A6DE-FFF2CF226BF3}" destId="{6FF99419-2941-4D09-A237-44C7481C8BBD}" srcOrd="0" destOrd="0" presId="urn:microsoft.com/office/officeart/2008/layout/HorizontalMultiLevelHierarchy"/>
    <dgm:cxn modelId="{5F0D0391-19F9-48EE-83A0-ACB4C4A6AA51}" type="presParOf" srcId="{6FF99419-2941-4D09-A237-44C7481C8BBD}" destId="{35B6FCB9-E42A-4402-9689-8541637811B8}" srcOrd="0" destOrd="0" presId="urn:microsoft.com/office/officeart/2008/layout/HorizontalMultiLevelHierarchy"/>
    <dgm:cxn modelId="{C0BD690D-D0DD-4E90-B29F-1E313A4C54BD}" type="presParOf" srcId="{6FF99419-2941-4D09-A237-44C7481C8BBD}" destId="{B8DFE709-43D2-4950-90AE-BAC6F46113E2}" srcOrd="1" destOrd="0" presId="urn:microsoft.com/office/officeart/2008/layout/HorizontalMultiLevelHierarchy"/>
    <dgm:cxn modelId="{7B2EA226-FF0B-44A6-B217-9563274EA5F0}" type="presParOf" srcId="{B8DFE709-43D2-4950-90AE-BAC6F46113E2}" destId="{53FF7A13-5F8C-44C9-8647-6D45464F8151}" srcOrd="0" destOrd="0" presId="urn:microsoft.com/office/officeart/2008/layout/HorizontalMultiLevelHierarchy"/>
    <dgm:cxn modelId="{5149CCBE-528C-49DC-BA17-3EC24221AE2B}" type="presParOf" srcId="{53FF7A13-5F8C-44C9-8647-6D45464F8151}" destId="{3C6D9F71-70D7-4F27-93F0-EEBEA939460B}" srcOrd="0" destOrd="0" presId="urn:microsoft.com/office/officeart/2008/layout/HorizontalMultiLevelHierarchy"/>
    <dgm:cxn modelId="{DFAAFB21-5331-43C1-BBE7-3C3DDC75C286}" type="presParOf" srcId="{B8DFE709-43D2-4950-90AE-BAC6F46113E2}" destId="{B8DE7F99-8C7D-4E0B-BA46-E61704877A00}" srcOrd="1" destOrd="0" presId="urn:microsoft.com/office/officeart/2008/layout/HorizontalMultiLevelHierarchy"/>
    <dgm:cxn modelId="{95C4286D-7C53-4EC6-930D-7EB532F83E70}" type="presParOf" srcId="{B8DE7F99-8C7D-4E0B-BA46-E61704877A00}" destId="{8D699083-4973-446D-90AF-399830D66AB4}" srcOrd="0" destOrd="0" presId="urn:microsoft.com/office/officeart/2008/layout/HorizontalMultiLevelHierarchy"/>
    <dgm:cxn modelId="{D1B2CA3E-8FB7-492F-86A0-91D8D29507BF}" type="presParOf" srcId="{B8DE7F99-8C7D-4E0B-BA46-E61704877A00}" destId="{67D5B334-7360-4A4B-B54D-34FD9634D9AE}" srcOrd="1" destOrd="0" presId="urn:microsoft.com/office/officeart/2008/layout/HorizontalMultiLevelHierarchy"/>
    <dgm:cxn modelId="{851F9C84-C331-439C-9435-8932FEF84F0A}" type="presParOf" srcId="{B8DFE709-43D2-4950-90AE-BAC6F46113E2}" destId="{87132C6F-0584-48DC-A7EB-FF2FD5F556D7}" srcOrd="2" destOrd="0" presId="urn:microsoft.com/office/officeart/2008/layout/HorizontalMultiLevelHierarchy"/>
    <dgm:cxn modelId="{535F7699-0711-49E6-A509-87DEBAC752BB}" type="presParOf" srcId="{87132C6F-0584-48DC-A7EB-FF2FD5F556D7}" destId="{910DA68D-E17E-434B-860E-3CD17B13B106}" srcOrd="0" destOrd="0" presId="urn:microsoft.com/office/officeart/2008/layout/HorizontalMultiLevelHierarchy"/>
    <dgm:cxn modelId="{207E492E-194B-4CF7-BF59-B8617B55CAA0}" type="presParOf" srcId="{B8DFE709-43D2-4950-90AE-BAC6F46113E2}" destId="{5DB56A92-B7D9-4AFB-8C4E-5EA56B5D0911}" srcOrd="3" destOrd="0" presId="urn:microsoft.com/office/officeart/2008/layout/HorizontalMultiLevelHierarchy"/>
    <dgm:cxn modelId="{4984D822-01D7-4150-9FF3-1CAD75FEC2E0}" type="presParOf" srcId="{5DB56A92-B7D9-4AFB-8C4E-5EA56B5D0911}" destId="{05281A1E-43D2-4170-B97D-134FBE163824}" srcOrd="0" destOrd="0" presId="urn:microsoft.com/office/officeart/2008/layout/HorizontalMultiLevelHierarchy"/>
    <dgm:cxn modelId="{7018C97C-43C8-4549-8D86-00C15DD09ED7}" type="presParOf" srcId="{5DB56A92-B7D9-4AFB-8C4E-5EA56B5D0911}" destId="{E0CF095C-CE00-4CCC-B78F-93CC5098477A}" srcOrd="1" destOrd="0" presId="urn:microsoft.com/office/officeart/2008/layout/HorizontalMultiLevelHierarchy"/>
    <dgm:cxn modelId="{4DDFA7BD-6563-4348-A96B-CBC630AAEE34}" type="presParOf" srcId="{B8DFE709-43D2-4950-90AE-BAC6F46113E2}" destId="{E65FF6E0-38F1-4152-81D2-F9E2E7E5DC92}" srcOrd="4" destOrd="0" presId="urn:microsoft.com/office/officeart/2008/layout/HorizontalMultiLevelHierarchy"/>
    <dgm:cxn modelId="{B6E8357B-CBCD-4970-A15A-13AE246E9A60}" type="presParOf" srcId="{E65FF6E0-38F1-4152-81D2-F9E2E7E5DC92}" destId="{B0C4E8AE-2DB9-4F5C-A055-32E48C16D852}" srcOrd="0" destOrd="0" presId="urn:microsoft.com/office/officeart/2008/layout/HorizontalMultiLevelHierarchy"/>
    <dgm:cxn modelId="{3CDD4E44-C3EA-44CB-B86C-EB68F2CE8233}" type="presParOf" srcId="{B8DFE709-43D2-4950-90AE-BAC6F46113E2}" destId="{4B69A1B7-1027-4328-B5DC-720711C9C70F}" srcOrd="5" destOrd="0" presId="urn:microsoft.com/office/officeart/2008/layout/HorizontalMultiLevelHierarchy"/>
    <dgm:cxn modelId="{33EB3204-6E9C-46DE-B5E8-A15EAD542FB0}" type="presParOf" srcId="{4B69A1B7-1027-4328-B5DC-720711C9C70F}" destId="{371312D1-A3E5-4DF1-A3F8-359A1A095036}" srcOrd="0" destOrd="0" presId="urn:microsoft.com/office/officeart/2008/layout/HorizontalMultiLevelHierarchy"/>
    <dgm:cxn modelId="{B90A53C5-BDE4-41EF-8987-913F8E6B8A31}" type="presParOf" srcId="{4B69A1B7-1027-4328-B5DC-720711C9C70F}" destId="{0BBF23F0-A321-4F6C-8035-23D41099431E}" srcOrd="1" destOrd="0" presId="urn:microsoft.com/office/officeart/2008/layout/HorizontalMultiLevelHierarchy"/>
    <dgm:cxn modelId="{BF865C67-278D-48B4-B818-8C3B58FDE037}" type="presParOf" srcId="{B8DFE709-43D2-4950-90AE-BAC6F46113E2}" destId="{7CD81373-C2EE-41CF-A260-37E4C21B412B}" srcOrd="6" destOrd="0" presId="urn:microsoft.com/office/officeart/2008/layout/HorizontalMultiLevelHierarchy"/>
    <dgm:cxn modelId="{D2E882AB-44AE-4519-A54E-14918EF14788}" type="presParOf" srcId="{7CD81373-C2EE-41CF-A260-37E4C21B412B}" destId="{A229397C-F480-4299-84C3-3BA48F8AD532}" srcOrd="0" destOrd="0" presId="urn:microsoft.com/office/officeart/2008/layout/HorizontalMultiLevelHierarchy"/>
    <dgm:cxn modelId="{873CF108-540D-4F99-863B-91E9055B7117}" type="presParOf" srcId="{B8DFE709-43D2-4950-90AE-BAC6F46113E2}" destId="{E18FB68C-079C-4EF1-BA29-8621799FD463}" srcOrd="7" destOrd="0" presId="urn:microsoft.com/office/officeart/2008/layout/HorizontalMultiLevelHierarchy"/>
    <dgm:cxn modelId="{E3020F87-462A-4572-9288-A39D9256E21D}" type="presParOf" srcId="{E18FB68C-079C-4EF1-BA29-8621799FD463}" destId="{541F17E2-5458-4885-B63D-E50494552452}" srcOrd="0" destOrd="0" presId="urn:microsoft.com/office/officeart/2008/layout/HorizontalMultiLevelHierarchy"/>
    <dgm:cxn modelId="{70348226-F42F-490A-A5BE-DE383124C155}" type="presParOf" srcId="{E18FB68C-079C-4EF1-BA29-8621799FD463}" destId="{97FFC279-2706-472A-A8C4-E5839237B1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7D726A-A86E-4836-8FF1-2D38FE9C292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3EE91-E9CE-4914-8278-C4F9E300B5AB}">
      <dgm:prSet phldrT="[Text]"/>
      <dgm:spPr/>
      <dgm:t>
        <a:bodyPr/>
        <a:lstStyle/>
        <a:p>
          <a:pPr algn="ctr"/>
          <a:r>
            <a:rPr lang="hy-AM" dirty="0" smtClean="0">
              <a:latin typeface="GHEA Grapalat" panose="02000506050000020003" pitchFamily="50" charset="0"/>
            </a:rPr>
            <a:t>Պետության կողմից փաստացի տրամադրված սուբսիդավորման գումարը</a:t>
          </a:r>
        </a:p>
        <a:p>
          <a:pPr algn="ctr"/>
          <a:r>
            <a:rPr lang="hy-AM" dirty="0" smtClean="0">
              <a:latin typeface="GHEA Grapalat" panose="02000506050000020003" pitchFamily="50" charset="0"/>
            </a:rPr>
            <a:t>ըստ բնակավայրերի </a:t>
          </a:r>
          <a:r>
            <a:rPr lang="en-US" dirty="0" smtClean="0">
              <a:latin typeface="GHEA Grapalat" panose="02000506050000020003" pitchFamily="50" charset="0"/>
            </a:rPr>
            <a:t>(</a:t>
          </a:r>
          <a:r>
            <a:rPr lang="hy-AM" dirty="0" smtClean="0">
              <a:latin typeface="GHEA Grapalat" panose="02000506050000020003" pitchFamily="50" charset="0"/>
            </a:rPr>
            <a:t>ՀՀ դրամ</a:t>
          </a:r>
          <a:r>
            <a:rPr lang="en-US" dirty="0" smtClean="0">
              <a:latin typeface="GHEA Grapalat" panose="02000506050000020003" pitchFamily="50" charset="0"/>
            </a:rPr>
            <a:t>)</a:t>
          </a:r>
          <a:endParaRPr lang="en-US" dirty="0">
            <a:latin typeface="GHEA Grapalat" panose="02000506050000020003" pitchFamily="50" charset="0"/>
          </a:endParaRPr>
        </a:p>
      </dgm:t>
    </dgm:pt>
    <dgm:pt modelId="{96321691-977F-483D-9F64-9E148B68D83A}" type="parTrans" cxnId="{AA198537-07BF-40EF-8271-6A737F722417}">
      <dgm:prSet/>
      <dgm:spPr/>
      <dgm:t>
        <a:bodyPr/>
        <a:lstStyle/>
        <a:p>
          <a:endParaRPr lang="en-US"/>
        </a:p>
      </dgm:t>
    </dgm:pt>
    <dgm:pt modelId="{FC16FCA3-873D-4ADF-AB26-39152651ACC9}" type="sibTrans" cxnId="{AA198537-07BF-40EF-8271-6A737F722417}">
      <dgm:prSet/>
      <dgm:spPr/>
      <dgm:t>
        <a:bodyPr/>
        <a:lstStyle/>
        <a:p>
          <a:endParaRPr lang="en-US"/>
        </a:p>
      </dgm:t>
    </dgm:pt>
    <dgm:pt modelId="{7EE26F8E-CF1E-4829-8714-EAF4FDFF3AE6}">
      <dgm:prSet phldrT="[Text]"/>
      <dgm:spPr/>
      <dgm:t>
        <a:bodyPr/>
        <a:lstStyle/>
        <a:p>
          <a:r>
            <a:rPr lang="hy-AM" dirty="0" smtClean="0"/>
            <a:t>Սահմանամերձ </a:t>
          </a:r>
          <a:r>
            <a:rPr lang="hy-AM" dirty="0" smtClean="0"/>
            <a:t>բնակավայր </a:t>
          </a:r>
        </a:p>
        <a:p>
          <a:r>
            <a:rPr lang="hy-AM" dirty="0" smtClean="0"/>
            <a:t>շուրջ </a:t>
          </a:r>
          <a:r>
            <a:rPr lang="hy-AM" dirty="0" smtClean="0">
              <a:solidFill>
                <a:srgbClr val="FF0000"/>
              </a:solidFill>
            </a:rPr>
            <a:t>1</a:t>
          </a:r>
          <a:r>
            <a:rPr lang="en-US" dirty="0" smtClean="0">
              <a:solidFill>
                <a:srgbClr val="FF0000"/>
              </a:solidFill>
            </a:rPr>
            <a:t>9</a:t>
          </a:r>
          <a:r>
            <a:rPr lang="hy-AM" dirty="0" smtClean="0">
              <a:solidFill>
                <a:srgbClr val="FF0000"/>
              </a:solidFill>
            </a:rPr>
            <a:t>,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hy-AM" dirty="0" smtClean="0">
              <a:solidFill>
                <a:srgbClr val="FF0000"/>
              </a:solidFill>
            </a:rPr>
            <a:t>,</a:t>
          </a:r>
          <a:r>
            <a:rPr lang="en-US" dirty="0" smtClean="0">
              <a:solidFill>
                <a:srgbClr val="FF0000"/>
              </a:solidFill>
            </a:rPr>
            <a:t>0</a:t>
          </a:r>
          <a:r>
            <a:rPr lang="hy-AM" dirty="0" smtClean="0">
              <a:solidFill>
                <a:srgbClr val="FF0000"/>
              </a:solidFill>
            </a:rPr>
            <a:t>00</a:t>
          </a:r>
          <a:endParaRPr lang="en-US" dirty="0">
            <a:solidFill>
              <a:srgbClr val="FF0000"/>
            </a:solidFill>
          </a:endParaRPr>
        </a:p>
      </dgm:t>
    </dgm:pt>
    <dgm:pt modelId="{54E2CAEE-3EAB-481C-A721-ECEEB667F564}" type="parTrans" cxnId="{8C4B9601-A1D9-4182-965E-C43B4422803A}">
      <dgm:prSet/>
      <dgm:spPr/>
      <dgm:t>
        <a:bodyPr/>
        <a:lstStyle/>
        <a:p>
          <a:endParaRPr lang="en-US"/>
        </a:p>
      </dgm:t>
    </dgm:pt>
    <dgm:pt modelId="{77D6AB09-083B-45B7-8E13-F8601077BB5A}" type="sibTrans" cxnId="{8C4B9601-A1D9-4182-965E-C43B4422803A}">
      <dgm:prSet/>
      <dgm:spPr/>
      <dgm:t>
        <a:bodyPr/>
        <a:lstStyle/>
        <a:p>
          <a:endParaRPr lang="en-US"/>
        </a:p>
      </dgm:t>
    </dgm:pt>
    <dgm:pt modelId="{C8F7BB22-FB2B-4281-AB5B-CE32E5731B5C}">
      <dgm:prSet phldrT="[Text]"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գյուղական</a:t>
          </a:r>
          <a:r>
            <a:rPr lang="hy-AM" dirty="0" smtClean="0"/>
            <a:t> բնակավայր</a:t>
          </a:r>
        </a:p>
        <a:p>
          <a:r>
            <a:rPr lang="hy-AM" dirty="0" smtClean="0"/>
            <a:t>շուրջ </a:t>
          </a:r>
          <a:r>
            <a:rPr lang="en-US" dirty="0" smtClean="0">
              <a:solidFill>
                <a:srgbClr val="FF0000"/>
              </a:solidFill>
            </a:rPr>
            <a:t>10</a:t>
          </a:r>
          <a:r>
            <a:rPr lang="hy-AM" dirty="0" smtClean="0">
              <a:solidFill>
                <a:srgbClr val="FF0000"/>
              </a:solidFill>
            </a:rPr>
            <a:t>0,</a:t>
          </a:r>
          <a:r>
            <a:rPr lang="en-US" dirty="0" smtClean="0">
              <a:solidFill>
                <a:srgbClr val="FF0000"/>
              </a:solidFill>
            </a:rPr>
            <a:t>000</a:t>
          </a:r>
          <a:r>
            <a:rPr lang="hy-AM" dirty="0" smtClean="0">
              <a:solidFill>
                <a:srgbClr val="FF0000"/>
              </a:solidFill>
            </a:rPr>
            <a:t>,</a:t>
          </a:r>
          <a:r>
            <a:rPr lang="en-US" dirty="0" smtClean="0">
              <a:solidFill>
                <a:srgbClr val="FF0000"/>
              </a:solidFill>
            </a:rPr>
            <a:t>0</a:t>
          </a:r>
          <a:r>
            <a:rPr lang="hy-AM" dirty="0" smtClean="0">
              <a:solidFill>
                <a:srgbClr val="FF0000"/>
              </a:solidFill>
            </a:rPr>
            <a:t>00</a:t>
          </a:r>
          <a:endParaRPr lang="en-US" dirty="0">
            <a:solidFill>
              <a:srgbClr val="FF0000"/>
            </a:solidFill>
          </a:endParaRPr>
        </a:p>
      </dgm:t>
    </dgm:pt>
    <dgm:pt modelId="{BB9C2E20-F3BF-4A89-9148-11808B2B22DF}" type="parTrans" cxnId="{B04152AA-3CD7-4DA3-86EC-B0D8E6A52454}">
      <dgm:prSet/>
      <dgm:spPr/>
      <dgm:t>
        <a:bodyPr/>
        <a:lstStyle/>
        <a:p>
          <a:endParaRPr lang="en-US"/>
        </a:p>
      </dgm:t>
    </dgm:pt>
    <dgm:pt modelId="{92CBDFB7-121D-4FEC-8BFC-D72D36CD2744}" type="sibTrans" cxnId="{B04152AA-3CD7-4DA3-86EC-B0D8E6A52454}">
      <dgm:prSet/>
      <dgm:spPr/>
      <dgm:t>
        <a:bodyPr/>
        <a:lstStyle/>
        <a:p>
          <a:endParaRPr lang="en-US"/>
        </a:p>
      </dgm:t>
    </dgm:pt>
    <dgm:pt modelId="{2B5D9A3D-E596-4E93-9481-2CB8AA8533E3}">
      <dgm:prSet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քաղաքային</a:t>
          </a:r>
          <a:r>
            <a:rPr lang="hy-AM" dirty="0" smtClean="0"/>
            <a:t> բնակավայր</a:t>
          </a:r>
        </a:p>
        <a:p>
          <a:r>
            <a:rPr lang="hy-AM" dirty="0" smtClean="0"/>
            <a:t>շուրջ </a:t>
          </a:r>
          <a:r>
            <a:rPr lang="hy-AM" dirty="0" smtClean="0">
              <a:solidFill>
                <a:srgbClr val="FF0000"/>
              </a:solidFill>
            </a:rPr>
            <a:t>50,000,000</a:t>
          </a:r>
          <a:endParaRPr lang="en-US" dirty="0">
            <a:solidFill>
              <a:srgbClr val="FF0000"/>
            </a:solidFill>
          </a:endParaRPr>
        </a:p>
      </dgm:t>
    </dgm:pt>
    <dgm:pt modelId="{06A1E253-7945-4056-914C-31E1DCDBCABF}" type="parTrans" cxnId="{E21F33E2-2092-4BEC-B218-F0298947342B}">
      <dgm:prSet/>
      <dgm:spPr/>
      <dgm:t>
        <a:bodyPr/>
        <a:lstStyle/>
        <a:p>
          <a:endParaRPr lang="en-US"/>
        </a:p>
      </dgm:t>
    </dgm:pt>
    <dgm:pt modelId="{7F21EA91-FBDD-4954-ABCB-8AA2A954602C}" type="sibTrans" cxnId="{E21F33E2-2092-4BEC-B218-F0298947342B}">
      <dgm:prSet/>
      <dgm:spPr/>
      <dgm:t>
        <a:bodyPr/>
        <a:lstStyle/>
        <a:p>
          <a:endParaRPr lang="en-US"/>
        </a:p>
      </dgm:t>
    </dgm:pt>
    <dgm:pt modelId="{0CB0FF1C-4DC0-430C-893D-33D8DCFB9394}">
      <dgm:prSet/>
      <dgm:spPr/>
      <dgm:t>
        <a:bodyPr/>
        <a:lstStyle/>
        <a:p>
          <a:r>
            <a:rPr lang="hy-AM" dirty="0" smtClean="0"/>
            <a:t>Երևան</a:t>
          </a:r>
        </a:p>
        <a:p>
          <a:r>
            <a:rPr lang="hy-AM" dirty="0" smtClean="0"/>
            <a:t>շուրջ </a:t>
          </a:r>
          <a:r>
            <a:rPr lang="en-US" dirty="0" smtClean="0">
              <a:solidFill>
                <a:srgbClr val="FF0000"/>
              </a:solidFill>
            </a:rPr>
            <a:t>20</a:t>
          </a:r>
          <a:r>
            <a:rPr lang="hy-AM" dirty="0" smtClean="0">
              <a:solidFill>
                <a:srgbClr val="FF0000"/>
              </a:solidFill>
            </a:rPr>
            <a:t>,0</a:t>
          </a:r>
          <a:r>
            <a:rPr lang="en-US" dirty="0" smtClean="0">
              <a:solidFill>
                <a:srgbClr val="FF0000"/>
              </a:solidFill>
            </a:rPr>
            <a:t>00</a:t>
          </a:r>
          <a:r>
            <a:rPr lang="hy-AM" dirty="0" smtClean="0">
              <a:solidFill>
                <a:srgbClr val="FF0000"/>
              </a:solidFill>
            </a:rPr>
            <a:t>,</a:t>
          </a:r>
          <a:r>
            <a:rPr lang="en-US" dirty="0" smtClean="0">
              <a:solidFill>
                <a:srgbClr val="FF0000"/>
              </a:solidFill>
            </a:rPr>
            <a:t>0</a:t>
          </a:r>
          <a:r>
            <a:rPr lang="hy-AM" dirty="0" smtClean="0">
              <a:solidFill>
                <a:srgbClr val="FF0000"/>
              </a:solidFill>
            </a:rPr>
            <a:t>00</a:t>
          </a:r>
          <a:endParaRPr lang="en-US" dirty="0">
            <a:solidFill>
              <a:srgbClr val="FF0000"/>
            </a:solidFill>
          </a:endParaRPr>
        </a:p>
      </dgm:t>
    </dgm:pt>
    <dgm:pt modelId="{5ADAF974-C7E0-417F-8B17-96ADE42FAA4A}" type="parTrans" cxnId="{F0FA04B5-4DAA-4153-BFC6-6C512D67E821}">
      <dgm:prSet/>
      <dgm:spPr/>
      <dgm:t>
        <a:bodyPr/>
        <a:lstStyle/>
        <a:p>
          <a:endParaRPr lang="en-US"/>
        </a:p>
      </dgm:t>
    </dgm:pt>
    <dgm:pt modelId="{F09922A1-2C3A-4831-8EA0-9F7327F6CA05}" type="sibTrans" cxnId="{F0FA04B5-4DAA-4153-BFC6-6C512D67E821}">
      <dgm:prSet/>
      <dgm:spPr/>
      <dgm:t>
        <a:bodyPr/>
        <a:lstStyle/>
        <a:p>
          <a:endParaRPr lang="en-US"/>
        </a:p>
      </dgm:t>
    </dgm:pt>
    <dgm:pt modelId="{111B0B39-6D30-499B-A6DE-FFF2CF226BF3}" type="pres">
      <dgm:prSet presAssocID="{707D726A-A86E-4836-8FF1-2D38FE9C29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99419-2941-4D09-A237-44C7481C8BBD}" type="pres">
      <dgm:prSet presAssocID="{2EF3EE91-E9CE-4914-8278-C4F9E300B5AB}" presName="root1" presStyleCnt="0"/>
      <dgm:spPr/>
    </dgm:pt>
    <dgm:pt modelId="{35B6FCB9-E42A-4402-9689-8541637811B8}" type="pres">
      <dgm:prSet presAssocID="{2EF3EE91-E9CE-4914-8278-C4F9E300B5AB}" presName="LevelOneTextNode" presStyleLbl="node0" presStyleIdx="0" presStyleCnt="1" custAng="5400000" custScaleX="169679" custLinFactX="-1319" custLinFactNeighborX="-100000" custLinFactNeighborY="-1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FE709-43D2-4950-90AE-BAC6F46113E2}" type="pres">
      <dgm:prSet presAssocID="{2EF3EE91-E9CE-4914-8278-C4F9E300B5AB}" presName="level2hierChild" presStyleCnt="0"/>
      <dgm:spPr/>
    </dgm:pt>
    <dgm:pt modelId="{53FF7A13-5F8C-44C9-8647-6D45464F8151}" type="pres">
      <dgm:prSet presAssocID="{54E2CAEE-3EAB-481C-A721-ECEEB667F56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6D9F71-70D7-4F27-93F0-EEBEA939460B}" type="pres">
      <dgm:prSet presAssocID="{54E2CAEE-3EAB-481C-A721-ECEEB667F56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8DE7F99-8C7D-4E0B-BA46-E61704877A00}" type="pres">
      <dgm:prSet presAssocID="{7EE26F8E-CF1E-4829-8714-EAF4FDFF3AE6}" presName="root2" presStyleCnt="0"/>
      <dgm:spPr/>
    </dgm:pt>
    <dgm:pt modelId="{8D699083-4973-446D-90AF-399830D66AB4}" type="pres">
      <dgm:prSet presAssocID="{7EE26F8E-CF1E-4829-8714-EAF4FDFF3AE6}" presName="LevelTwoTextNode" presStyleLbl="node2" presStyleIdx="0" presStyleCnt="4" custLinFactNeighborX="31218" custLinFactNeighborY="2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5B334-7360-4A4B-B54D-34FD9634D9AE}" type="pres">
      <dgm:prSet presAssocID="{7EE26F8E-CF1E-4829-8714-EAF4FDFF3AE6}" presName="level3hierChild" presStyleCnt="0"/>
      <dgm:spPr/>
    </dgm:pt>
    <dgm:pt modelId="{87132C6F-0584-48DC-A7EB-FF2FD5F556D7}" type="pres">
      <dgm:prSet presAssocID="{BB9C2E20-F3BF-4A89-9148-11808B2B22D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10DA68D-E17E-434B-860E-3CD17B13B106}" type="pres">
      <dgm:prSet presAssocID="{BB9C2E20-F3BF-4A89-9148-11808B2B22D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DB56A92-B7D9-4AFB-8C4E-5EA56B5D0911}" type="pres">
      <dgm:prSet presAssocID="{C8F7BB22-FB2B-4281-AB5B-CE32E5731B5C}" presName="root2" presStyleCnt="0"/>
      <dgm:spPr/>
    </dgm:pt>
    <dgm:pt modelId="{05281A1E-43D2-4170-B97D-134FBE163824}" type="pres">
      <dgm:prSet presAssocID="{C8F7BB22-FB2B-4281-AB5B-CE32E5731B5C}" presName="LevelTwoTextNode" presStyleLbl="node2" presStyleIdx="1" presStyleCnt="4" custLinFactNeighborX="32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F095C-CE00-4CCC-B78F-93CC5098477A}" type="pres">
      <dgm:prSet presAssocID="{C8F7BB22-FB2B-4281-AB5B-CE32E5731B5C}" presName="level3hierChild" presStyleCnt="0"/>
      <dgm:spPr/>
    </dgm:pt>
    <dgm:pt modelId="{E65FF6E0-38F1-4152-81D2-F9E2E7E5DC92}" type="pres">
      <dgm:prSet presAssocID="{06A1E253-7945-4056-914C-31E1DCDBCAB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0C4E8AE-2DB9-4F5C-A055-32E48C16D852}" type="pres">
      <dgm:prSet presAssocID="{06A1E253-7945-4056-914C-31E1DCDBCAB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B69A1B7-1027-4328-B5DC-720711C9C70F}" type="pres">
      <dgm:prSet presAssocID="{2B5D9A3D-E596-4E93-9481-2CB8AA8533E3}" presName="root2" presStyleCnt="0"/>
      <dgm:spPr/>
    </dgm:pt>
    <dgm:pt modelId="{371312D1-A3E5-4DF1-A3F8-359A1A095036}" type="pres">
      <dgm:prSet presAssocID="{2B5D9A3D-E596-4E93-9481-2CB8AA8533E3}" presName="LevelTwoTextNode" presStyleLbl="node2" presStyleIdx="2" presStyleCnt="4" custLinFactNeighborX="3253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F23F0-A321-4F6C-8035-23D41099431E}" type="pres">
      <dgm:prSet presAssocID="{2B5D9A3D-E596-4E93-9481-2CB8AA8533E3}" presName="level3hierChild" presStyleCnt="0"/>
      <dgm:spPr/>
    </dgm:pt>
    <dgm:pt modelId="{7CD81373-C2EE-41CF-A260-37E4C21B412B}" type="pres">
      <dgm:prSet presAssocID="{5ADAF974-C7E0-417F-8B17-96ADE42FAA4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229397C-F480-4299-84C3-3BA48F8AD532}" type="pres">
      <dgm:prSet presAssocID="{5ADAF974-C7E0-417F-8B17-96ADE42FAA4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18FB68C-079C-4EF1-BA29-8621799FD463}" type="pres">
      <dgm:prSet presAssocID="{0CB0FF1C-4DC0-430C-893D-33D8DCFB9394}" presName="root2" presStyleCnt="0"/>
      <dgm:spPr/>
    </dgm:pt>
    <dgm:pt modelId="{541F17E2-5458-4885-B63D-E50494552452}" type="pres">
      <dgm:prSet presAssocID="{0CB0FF1C-4DC0-430C-893D-33D8DCFB9394}" presName="LevelTwoTextNode" presStyleLbl="node2" presStyleIdx="3" presStyleCnt="4" custLinFactNeighborX="33190" custLinFactNeighborY="4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FC279-2706-472A-A8C4-E5839237B175}" type="pres">
      <dgm:prSet presAssocID="{0CB0FF1C-4DC0-430C-893D-33D8DCFB9394}" presName="level3hierChild" presStyleCnt="0"/>
      <dgm:spPr/>
    </dgm:pt>
  </dgm:ptLst>
  <dgm:cxnLst>
    <dgm:cxn modelId="{89BC8ECA-403B-41D1-A495-10F99C648474}" type="presOf" srcId="{2EF3EE91-E9CE-4914-8278-C4F9E300B5AB}" destId="{35B6FCB9-E42A-4402-9689-8541637811B8}" srcOrd="0" destOrd="0" presId="urn:microsoft.com/office/officeart/2008/layout/HorizontalMultiLevelHierarchy"/>
    <dgm:cxn modelId="{3587DD9F-843D-405A-B465-F5025F89F834}" type="presOf" srcId="{0CB0FF1C-4DC0-430C-893D-33D8DCFB9394}" destId="{541F17E2-5458-4885-B63D-E50494552452}" srcOrd="0" destOrd="0" presId="urn:microsoft.com/office/officeart/2008/layout/HorizontalMultiLevelHierarchy"/>
    <dgm:cxn modelId="{A902A9E5-8CED-45C9-8586-43B734F9A03F}" type="presOf" srcId="{C8F7BB22-FB2B-4281-AB5B-CE32E5731B5C}" destId="{05281A1E-43D2-4170-B97D-134FBE163824}" srcOrd="0" destOrd="0" presId="urn:microsoft.com/office/officeart/2008/layout/HorizontalMultiLevelHierarchy"/>
    <dgm:cxn modelId="{27E677F3-429C-46F8-8F44-3BF70373B00F}" type="presOf" srcId="{5ADAF974-C7E0-417F-8B17-96ADE42FAA4A}" destId="{7CD81373-C2EE-41CF-A260-37E4C21B412B}" srcOrd="0" destOrd="0" presId="urn:microsoft.com/office/officeart/2008/layout/HorizontalMultiLevelHierarchy"/>
    <dgm:cxn modelId="{5BC72492-DDEB-4106-84D2-9F3B469FE7DD}" type="presOf" srcId="{BB9C2E20-F3BF-4A89-9148-11808B2B22DF}" destId="{910DA68D-E17E-434B-860E-3CD17B13B106}" srcOrd="1" destOrd="0" presId="urn:microsoft.com/office/officeart/2008/layout/HorizontalMultiLevelHierarchy"/>
    <dgm:cxn modelId="{31D2AA25-69D5-4B15-AC91-934A7BD50822}" type="presOf" srcId="{7EE26F8E-CF1E-4829-8714-EAF4FDFF3AE6}" destId="{8D699083-4973-446D-90AF-399830D66AB4}" srcOrd="0" destOrd="0" presId="urn:microsoft.com/office/officeart/2008/layout/HorizontalMultiLevelHierarchy"/>
    <dgm:cxn modelId="{B04152AA-3CD7-4DA3-86EC-B0D8E6A52454}" srcId="{2EF3EE91-E9CE-4914-8278-C4F9E300B5AB}" destId="{C8F7BB22-FB2B-4281-AB5B-CE32E5731B5C}" srcOrd="1" destOrd="0" parTransId="{BB9C2E20-F3BF-4A89-9148-11808B2B22DF}" sibTransId="{92CBDFB7-121D-4FEC-8BFC-D72D36CD2744}"/>
    <dgm:cxn modelId="{B2C36C94-EDD0-49E0-9FDE-222BCC97AB92}" type="presOf" srcId="{707D726A-A86E-4836-8FF1-2D38FE9C2927}" destId="{111B0B39-6D30-499B-A6DE-FFF2CF226BF3}" srcOrd="0" destOrd="0" presId="urn:microsoft.com/office/officeart/2008/layout/HorizontalMultiLevelHierarchy"/>
    <dgm:cxn modelId="{793BEE18-BECA-4B4C-AF19-5466EFBCE056}" type="presOf" srcId="{BB9C2E20-F3BF-4A89-9148-11808B2B22DF}" destId="{87132C6F-0584-48DC-A7EB-FF2FD5F556D7}" srcOrd="0" destOrd="0" presId="urn:microsoft.com/office/officeart/2008/layout/HorizontalMultiLevelHierarchy"/>
    <dgm:cxn modelId="{BEB8549E-DE2B-4C3D-A60D-139A1900C531}" type="presOf" srcId="{54E2CAEE-3EAB-481C-A721-ECEEB667F564}" destId="{3C6D9F71-70D7-4F27-93F0-EEBEA939460B}" srcOrd="1" destOrd="0" presId="urn:microsoft.com/office/officeart/2008/layout/HorizontalMultiLevelHierarchy"/>
    <dgm:cxn modelId="{3089FDC1-DCD7-42A9-AD09-29E354F395F7}" type="presOf" srcId="{06A1E253-7945-4056-914C-31E1DCDBCABF}" destId="{B0C4E8AE-2DB9-4F5C-A055-32E48C16D852}" srcOrd="1" destOrd="0" presId="urn:microsoft.com/office/officeart/2008/layout/HorizontalMultiLevelHierarchy"/>
    <dgm:cxn modelId="{4A059A82-C3FD-4402-AB1E-8A36CDB65392}" type="presOf" srcId="{06A1E253-7945-4056-914C-31E1DCDBCABF}" destId="{E65FF6E0-38F1-4152-81D2-F9E2E7E5DC92}" srcOrd="0" destOrd="0" presId="urn:microsoft.com/office/officeart/2008/layout/HorizontalMultiLevelHierarchy"/>
    <dgm:cxn modelId="{F0FA04B5-4DAA-4153-BFC6-6C512D67E821}" srcId="{2EF3EE91-E9CE-4914-8278-C4F9E300B5AB}" destId="{0CB0FF1C-4DC0-430C-893D-33D8DCFB9394}" srcOrd="3" destOrd="0" parTransId="{5ADAF974-C7E0-417F-8B17-96ADE42FAA4A}" sibTransId="{F09922A1-2C3A-4831-8EA0-9F7327F6CA05}"/>
    <dgm:cxn modelId="{2FCCF4CE-CDEC-43F7-AC69-5BF47958A665}" type="presOf" srcId="{2B5D9A3D-E596-4E93-9481-2CB8AA8533E3}" destId="{371312D1-A3E5-4DF1-A3F8-359A1A095036}" srcOrd="0" destOrd="0" presId="urn:microsoft.com/office/officeart/2008/layout/HorizontalMultiLevelHierarchy"/>
    <dgm:cxn modelId="{32722B10-76E5-4017-8B98-E7CD735D66B7}" type="presOf" srcId="{5ADAF974-C7E0-417F-8B17-96ADE42FAA4A}" destId="{A229397C-F480-4299-84C3-3BA48F8AD532}" srcOrd="1" destOrd="0" presId="urn:microsoft.com/office/officeart/2008/layout/HorizontalMultiLevelHierarchy"/>
    <dgm:cxn modelId="{E21F33E2-2092-4BEC-B218-F0298947342B}" srcId="{2EF3EE91-E9CE-4914-8278-C4F9E300B5AB}" destId="{2B5D9A3D-E596-4E93-9481-2CB8AA8533E3}" srcOrd="2" destOrd="0" parTransId="{06A1E253-7945-4056-914C-31E1DCDBCABF}" sibTransId="{7F21EA91-FBDD-4954-ABCB-8AA2A954602C}"/>
    <dgm:cxn modelId="{AA198537-07BF-40EF-8271-6A737F722417}" srcId="{707D726A-A86E-4836-8FF1-2D38FE9C2927}" destId="{2EF3EE91-E9CE-4914-8278-C4F9E300B5AB}" srcOrd="0" destOrd="0" parTransId="{96321691-977F-483D-9F64-9E148B68D83A}" sibTransId="{FC16FCA3-873D-4ADF-AB26-39152651ACC9}"/>
    <dgm:cxn modelId="{92801D96-4627-4D9E-BD1A-B19EFD7ACFA8}" type="presOf" srcId="{54E2CAEE-3EAB-481C-A721-ECEEB667F564}" destId="{53FF7A13-5F8C-44C9-8647-6D45464F8151}" srcOrd="0" destOrd="0" presId="urn:microsoft.com/office/officeart/2008/layout/HorizontalMultiLevelHierarchy"/>
    <dgm:cxn modelId="{8C4B9601-A1D9-4182-965E-C43B4422803A}" srcId="{2EF3EE91-E9CE-4914-8278-C4F9E300B5AB}" destId="{7EE26F8E-CF1E-4829-8714-EAF4FDFF3AE6}" srcOrd="0" destOrd="0" parTransId="{54E2CAEE-3EAB-481C-A721-ECEEB667F564}" sibTransId="{77D6AB09-083B-45B7-8E13-F8601077BB5A}"/>
    <dgm:cxn modelId="{3058C968-1F15-40B6-B3D0-BA5BA2C9D33A}" type="presParOf" srcId="{111B0B39-6D30-499B-A6DE-FFF2CF226BF3}" destId="{6FF99419-2941-4D09-A237-44C7481C8BBD}" srcOrd="0" destOrd="0" presId="urn:microsoft.com/office/officeart/2008/layout/HorizontalMultiLevelHierarchy"/>
    <dgm:cxn modelId="{5F0D0391-19F9-48EE-83A0-ACB4C4A6AA51}" type="presParOf" srcId="{6FF99419-2941-4D09-A237-44C7481C8BBD}" destId="{35B6FCB9-E42A-4402-9689-8541637811B8}" srcOrd="0" destOrd="0" presId="urn:microsoft.com/office/officeart/2008/layout/HorizontalMultiLevelHierarchy"/>
    <dgm:cxn modelId="{C0BD690D-D0DD-4E90-B29F-1E313A4C54BD}" type="presParOf" srcId="{6FF99419-2941-4D09-A237-44C7481C8BBD}" destId="{B8DFE709-43D2-4950-90AE-BAC6F46113E2}" srcOrd="1" destOrd="0" presId="urn:microsoft.com/office/officeart/2008/layout/HorizontalMultiLevelHierarchy"/>
    <dgm:cxn modelId="{7B2EA226-FF0B-44A6-B217-9563274EA5F0}" type="presParOf" srcId="{B8DFE709-43D2-4950-90AE-BAC6F46113E2}" destId="{53FF7A13-5F8C-44C9-8647-6D45464F8151}" srcOrd="0" destOrd="0" presId="urn:microsoft.com/office/officeart/2008/layout/HorizontalMultiLevelHierarchy"/>
    <dgm:cxn modelId="{5149CCBE-528C-49DC-BA17-3EC24221AE2B}" type="presParOf" srcId="{53FF7A13-5F8C-44C9-8647-6D45464F8151}" destId="{3C6D9F71-70D7-4F27-93F0-EEBEA939460B}" srcOrd="0" destOrd="0" presId="urn:microsoft.com/office/officeart/2008/layout/HorizontalMultiLevelHierarchy"/>
    <dgm:cxn modelId="{DFAAFB21-5331-43C1-BBE7-3C3DDC75C286}" type="presParOf" srcId="{B8DFE709-43D2-4950-90AE-BAC6F46113E2}" destId="{B8DE7F99-8C7D-4E0B-BA46-E61704877A00}" srcOrd="1" destOrd="0" presId="urn:microsoft.com/office/officeart/2008/layout/HorizontalMultiLevelHierarchy"/>
    <dgm:cxn modelId="{95C4286D-7C53-4EC6-930D-7EB532F83E70}" type="presParOf" srcId="{B8DE7F99-8C7D-4E0B-BA46-E61704877A00}" destId="{8D699083-4973-446D-90AF-399830D66AB4}" srcOrd="0" destOrd="0" presId="urn:microsoft.com/office/officeart/2008/layout/HorizontalMultiLevelHierarchy"/>
    <dgm:cxn modelId="{D1B2CA3E-8FB7-492F-86A0-91D8D29507BF}" type="presParOf" srcId="{B8DE7F99-8C7D-4E0B-BA46-E61704877A00}" destId="{67D5B334-7360-4A4B-B54D-34FD9634D9AE}" srcOrd="1" destOrd="0" presId="urn:microsoft.com/office/officeart/2008/layout/HorizontalMultiLevelHierarchy"/>
    <dgm:cxn modelId="{851F9C84-C331-439C-9435-8932FEF84F0A}" type="presParOf" srcId="{B8DFE709-43D2-4950-90AE-BAC6F46113E2}" destId="{87132C6F-0584-48DC-A7EB-FF2FD5F556D7}" srcOrd="2" destOrd="0" presId="urn:microsoft.com/office/officeart/2008/layout/HorizontalMultiLevelHierarchy"/>
    <dgm:cxn modelId="{535F7699-0711-49E6-A509-87DEBAC752BB}" type="presParOf" srcId="{87132C6F-0584-48DC-A7EB-FF2FD5F556D7}" destId="{910DA68D-E17E-434B-860E-3CD17B13B106}" srcOrd="0" destOrd="0" presId="urn:microsoft.com/office/officeart/2008/layout/HorizontalMultiLevelHierarchy"/>
    <dgm:cxn modelId="{207E492E-194B-4CF7-BF59-B8617B55CAA0}" type="presParOf" srcId="{B8DFE709-43D2-4950-90AE-BAC6F46113E2}" destId="{5DB56A92-B7D9-4AFB-8C4E-5EA56B5D0911}" srcOrd="3" destOrd="0" presId="urn:microsoft.com/office/officeart/2008/layout/HorizontalMultiLevelHierarchy"/>
    <dgm:cxn modelId="{4984D822-01D7-4150-9FF3-1CAD75FEC2E0}" type="presParOf" srcId="{5DB56A92-B7D9-4AFB-8C4E-5EA56B5D0911}" destId="{05281A1E-43D2-4170-B97D-134FBE163824}" srcOrd="0" destOrd="0" presId="urn:microsoft.com/office/officeart/2008/layout/HorizontalMultiLevelHierarchy"/>
    <dgm:cxn modelId="{7018C97C-43C8-4549-8D86-00C15DD09ED7}" type="presParOf" srcId="{5DB56A92-B7D9-4AFB-8C4E-5EA56B5D0911}" destId="{E0CF095C-CE00-4CCC-B78F-93CC5098477A}" srcOrd="1" destOrd="0" presId="urn:microsoft.com/office/officeart/2008/layout/HorizontalMultiLevelHierarchy"/>
    <dgm:cxn modelId="{4DDFA7BD-6563-4348-A96B-CBC630AAEE34}" type="presParOf" srcId="{B8DFE709-43D2-4950-90AE-BAC6F46113E2}" destId="{E65FF6E0-38F1-4152-81D2-F9E2E7E5DC92}" srcOrd="4" destOrd="0" presId="urn:microsoft.com/office/officeart/2008/layout/HorizontalMultiLevelHierarchy"/>
    <dgm:cxn modelId="{B6E8357B-CBCD-4970-A15A-13AE246E9A60}" type="presParOf" srcId="{E65FF6E0-38F1-4152-81D2-F9E2E7E5DC92}" destId="{B0C4E8AE-2DB9-4F5C-A055-32E48C16D852}" srcOrd="0" destOrd="0" presId="urn:microsoft.com/office/officeart/2008/layout/HorizontalMultiLevelHierarchy"/>
    <dgm:cxn modelId="{3CDD4E44-C3EA-44CB-B86C-EB68F2CE8233}" type="presParOf" srcId="{B8DFE709-43D2-4950-90AE-BAC6F46113E2}" destId="{4B69A1B7-1027-4328-B5DC-720711C9C70F}" srcOrd="5" destOrd="0" presId="urn:microsoft.com/office/officeart/2008/layout/HorizontalMultiLevelHierarchy"/>
    <dgm:cxn modelId="{33EB3204-6E9C-46DE-B5E8-A15EAD542FB0}" type="presParOf" srcId="{4B69A1B7-1027-4328-B5DC-720711C9C70F}" destId="{371312D1-A3E5-4DF1-A3F8-359A1A095036}" srcOrd="0" destOrd="0" presId="urn:microsoft.com/office/officeart/2008/layout/HorizontalMultiLevelHierarchy"/>
    <dgm:cxn modelId="{B90A53C5-BDE4-41EF-8987-913F8E6B8A31}" type="presParOf" srcId="{4B69A1B7-1027-4328-B5DC-720711C9C70F}" destId="{0BBF23F0-A321-4F6C-8035-23D41099431E}" srcOrd="1" destOrd="0" presId="urn:microsoft.com/office/officeart/2008/layout/HorizontalMultiLevelHierarchy"/>
    <dgm:cxn modelId="{BF865C67-278D-48B4-B818-8C3B58FDE037}" type="presParOf" srcId="{B8DFE709-43D2-4950-90AE-BAC6F46113E2}" destId="{7CD81373-C2EE-41CF-A260-37E4C21B412B}" srcOrd="6" destOrd="0" presId="urn:microsoft.com/office/officeart/2008/layout/HorizontalMultiLevelHierarchy"/>
    <dgm:cxn modelId="{D2E882AB-44AE-4519-A54E-14918EF14788}" type="presParOf" srcId="{7CD81373-C2EE-41CF-A260-37E4C21B412B}" destId="{A229397C-F480-4299-84C3-3BA48F8AD532}" srcOrd="0" destOrd="0" presId="urn:microsoft.com/office/officeart/2008/layout/HorizontalMultiLevelHierarchy"/>
    <dgm:cxn modelId="{873CF108-540D-4F99-863B-91E9055B7117}" type="presParOf" srcId="{B8DFE709-43D2-4950-90AE-BAC6F46113E2}" destId="{E18FB68C-079C-4EF1-BA29-8621799FD463}" srcOrd="7" destOrd="0" presId="urn:microsoft.com/office/officeart/2008/layout/HorizontalMultiLevelHierarchy"/>
    <dgm:cxn modelId="{E3020F87-462A-4572-9288-A39D9256E21D}" type="presParOf" srcId="{E18FB68C-079C-4EF1-BA29-8621799FD463}" destId="{541F17E2-5458-4885-B63D-E50494552452}" srcOrd="0" destOrd="0" presId="urn:microsoft.com/office/officeart/2008/layout/HorizontalMultiLevelHierarchy"/>
    <dgm:cxn modelId="{70348226-F42F-490A-A5BE-DE383124C155}" type="presParOf" srcId="{E18FB68C-079C-4EF1-BA29-8621799FD463}" destId="{97FFC279-2706-472A-A8C4-E5839237B1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7D726A-A86E-4836-8FF1-2D38FE9C292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F3EE91-E9CE-4914-8278-C4F9E300B5AB}">
      <dgm:prSet phldrT="[Text]"/>
      <dgm:spPr/>
      <dgm:t>
        <a:bodyPr/>
        <a:lstStyle/>
        <a:p>
          <a:pPr algn="ctr"/>
          <a:r>
            <a:rPr lang="hy-AM" dirty="0" smtClean="0">
              <a:latin typeface="GHEA Grapalat" panose="02000506050000020003" pitchFamily="50" charset="0"/>
            </a:rPr>
            <a:t>ՀՀ կառավարության 2023 թվականի հունիսի </a:t>
          </a:r>
        </a:p>
        <a:p>
          <a:pPr algn="ctr"/>
          <a:r>
            <a:rPr lang="hy-AM" dirty="0" smtClean="0">
              <a:latin typeface="GHEA Grapalat" panose="02000506050000020003" pitchFamily="50" charset="0"/>
            </a:rPr>
            <a:t>29-ի թիվ 1066-Լ որոշմամբ՝</a:t>
          </a:r>
        </a:p>
        <a:p>
          <a:pPr algn="ctr"/>
          <a:r>
            <a:rPr lang="hy-AM" dirty="0" smtClean="0">
              <a:latin typeface="GHEA Grapalat" panose="02000506050000020003" pitchFamily="50" charset="0"/>
            </a:rPr>
            <a:t> Պետության կողմից սուբսիդավորվող </a:t>
          </a:r>
        </a:p>
        <a:p>
          <a:pPr algn="ctr"/>
          <a:r>
            <a:rPr lang="hy-AM" dirty="0" smtClean="0">
              <a:latin typeface="GHEA Grapalat" panose="02000506050000020003" pitchFamily="50" charset="0"/>
            </a:rPr>
            <a:t>տոկոսադրույքը՝ ըստ բնակավայրերի</a:t>
          </a:r>
          <a:endParaRPr lang="en-US" dirty="0">
            <a:latin typeface="GHEA Grapalat" panose="02000506050000020003" pitchFamily="50" charset="0"/>
          </a:endParaRPr>
        </a:p>
      </dgm:t>
    </dgm:pt>
    <dgm:pt modelId="{96321691-977F-483D-9F64-9E148B68D83A}" type="parTrans" cxnId="{AA198537-07BF-40EF-8271-6A737F722417}">
      <dgm:prSet/>
      <dgm:spPr/>
      <dgm:t>
        <a:bodyPr/>
        <a:lstStyle/>
        <a:p>
          <a:endParaRPr lang="en-US"/>
        </a:p>
      </dgm:t>
    </dgm:pt>
    <dgm:pt modelId="{FC16FCA3-873D-4ADF-AB26-39152651ACC9}" type="sibTrans" cxnId="{AA198537-07BF-40EF-8271-6A737F722417}">
      <dgm:prSet/>
      <dgm:spPr/>
      <dgm:t>
        <a:bodyPr/>
        <a:lstStyle/>
        <a:p>
          <a:endParaRPr lang="en-US"/>
        </a:p>
      </dgm:t>
    </dgm:pt>
    <dgm:pt modelId="{7EE26F8E-CF1E-4829-8714-EAF4FDFF3AE6}">
      <dgm:prSet phldrT="[Text]"/>
      <dgm:spPr/>
      <dgm:t>
        <a:bodyPr/>
        <a:lstStyle/>
        <a:p>
          <a:r>
            <a:rPr lang="hy-AM" dirty="0" smtClean="0"/>
            <a:t>Սահմանամերձ և բարձր լեռնային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14 </a:t>
          </a:r>
          <a:r>
            <a:rPr lang="en-US" dirty="0" smtClean="0">
              <a:solidFill>
                <a:srgbClr val="FF0000"/>
              </a:solidFill>
            </a:rPr>
            <a:t>%</a:t>
          </a:r>
          <a:endParaRPr lang="en-US" dirty="0">
            <a:solidFill>
              <a:srgbClr val="FF0000"/>
            </a:solidFill>
          </a:endParaRPr>
        </a:p>
      </dgm:t>
    </dgm:pt>
    <dgm:pt modelId="{54E2CAEE-3EAB-481C-A721-ECEEB667F564}" type="parTrans" cxnId="{8C4B9601-A1D9-4182-965E-C43B4422803A}">
      <dgm:prSet/>
      <dgm:spPr/>
      <dgm:t>
        <a:bodyPr/>
        <a:lstStyle/>
        <a:p>
          <a:endParaRPr lang="en-US"/>
        </a:p>
      </dgm:t>
    </dgm:pt>
    <dgm:pt modelId="{77D6AB09-083B-45B7-8E13-F8601077BB5A}" type="sibTrans" cxnId="{8C4B9601-A1D9-4182-965E-C43B4422803A}">
      <dgm:prSet/>
      <dgm:spPr/>
      <dgm:t>
        <a:bodyPr/>
        <a:lstStyle/>
        <a:p>
          <a:endParaRPr lang="en-US"/>
        </a:p>
      </dgm:t>
    </dgm:pt>
    <dgm:pt modelId="{C8F7BB22-FB2B-4281-AB5B-CE32E5731B5C}">
      <dgm:prSet phldrT="[Text]"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գյուղական</a:t>
          </a:r>
          <a:r>
            <a:rPr lang="hy-AM" dirty="0" smtClean="0"/>
            <a:t> բնակավայր</a:t>
          </a:r>
        </a:p>
        <a:p>
          <a:r>
            <a:rPr lang="hy-AM" dirty="0" smtClean="0">
              <a:solidFill>
                <a:srgbClr val="FF0000"/>
              </a:solidFill>
            </a:rPr>
            <a:t>1</a:t>
          </a:r>
          <a:r>
            <a:rPr lang="en-US" dirty="0" smtClean="0">
              <a:solidFill>
                <a:srgbClr val="FF0000"/>
              </a:solidFill>
            </a:rPr>
            <a:t>2</a:t>
          </a:r>
          <a:r>
            <a:rPr lang="hy-AM" dirty="0" smtClean="0">
              <a:solidFill>
                <a:srgbClr val="FF0000"/>
              </a:solidFill>
            </a:rPr>
            <a:t> </a:t>
          </a:r>
          <a:r>
            <a:rPr lang="en-US" dirty="0" smtClean="0">
              <a:solidFill>
                <a:srgbClr val="FF0000"/>
              </a:solidFill>
            </a:rPr>
            <a:t>%</a:t>
          </a:r>
          <a:endParaRPr lang="en-US" dirty="0">
            <a:solidFill>
              <a:srgbClr val="FF0000"/>
            </a:solidFill>
          </a:endParaRPr>
        </a:p>
      </dgm:t>
    </dgm:pt>
    <dgm:pt modelId="{BB9C2E20-F3BF-4A89-9148-11808B2B22DF}" type="parTrans" cxnId="{B04152AA-3CD7-4DA3-86EC-B0D8E6A52454}">
      <dgm:prSet/>
      <dgm:spPr/>
      <dgm:t>
        <a:bodyPr/>
        <a:lstStyle/>
        <a:p>
          <a:endParaRPr lang="en-US"/>
        </a:p>
      </dgm:t>
    </dgm:pt>
    <dgm:pt modelId="{92CBDFB7-121D-4FEC-8BFC-D72D36CD2744}" type="sibTrans" cxnId="{B04152AA-3CD7-4DA3-86EC-B0D8E6A52454}">
      <dgm:prSet/>
      <dgm:spPr/>
      <dgm:t>
        <a:bodyPr/>
        <a:lstStyle/>
        <a:p>
          <a:endParaRPr lang="en-US"/>
        </a:p>
      </dgm:t>
    </dgm:pt>
    <dgm:pt modelId="{2B5D9A3D-E596-4E93-9481-2CB8AA8533E3}">
      <dgm:prSet/>
      <dgm:spPr/>
      <dgm:t>
        <a:bodyPr/>
        <a:lstStyle/>
        <a:p>
          <a:r>
            <a:rPr lang="hy-AM" dirty="0" smtClean="0"/>
            <a:t>Ոչ սահմանամերձ </a:t>
          </a:r>
          <a:r>
            <a:rPr lang="hy-AM" dirty="0" smtClean="0">
              <a:solidFill>
                <a:srgbClr val="FF0000"/>
              </a:solidFill>
            </a:rPr>
            <a:t>քաղաքային</a:t>
          </a:r>
          <a:r>
            <a:rPr lang="hy-AM" dirty="0" smtClean="0"/>
            <a:t> բնակավայր</a:t>
          </a:r>
        </a:p>
        <a:p>
          <a:r>
            <a:rPr lang="en-US" dirty="0" smtClean="0">
              <a:solidFill>
                <a:srgbClr val="FF0000"/>
              </a:solidFill>
            </a:rPr>
            <a:t>11%</a:t>
          </a:r>
          <a:endParaRPr lang="en-US" dirty="0">
            <a:solidFill>
              <a:srgbClr val="FF0000"/>
            </a:solidFill>
          </a:endParaRPr>
        </a:p>
      </dgm:t>
    </dgm:pt>
    <dgm:pt modelId="{06A1E253-7945-4056-914C-31E1DCDBCABF}" type="parTrans" cxnId="{E21F33E2-2092-4BEC-B218-F0298947342B}">
      <dgm:prSet/>
      <dgm:spPr/>
      <dgm:t>
        <a:bodyPr/>
        <a:lstStyle/>
        <a:p>
          <a:endParaRPr lang="en-US"/>
        </a:p>
      </dgm:t>
    </dgm:pt>
    <dgm:pt modelId="{7F21EA91-FBDD-4954-ABCB-8AA2A954602C}" type="sibTrans" cxnId="{E21F33E2-2092-4BEC-B218-F0298947342B}">
      <dgm:prSet/>
      <dgm:spPr/>
      <dgm:t>
        <a:bodyPr/>
        <a:lstStyle/>
        <a:p>
          <a:endParaRPr lang="en-US"/>
        </a:p>
      </dgm:t>
    </dgm:pt>
    <dgm:pt modelId="{0CB0FF1C-4DC0-430C-893D-33D8DCFB9394}">
      <dgm:prSet/>
      <dgm:spPr/>
      <dgm:t>
        <a:bodyPr/>
        <a:lstStyle/>
        <a:p>
          <a:r>
            <a:rPr lang="hy-AM" dirty="0" smtClean="0"/>
            <a:t>Երևան</a:t>
          </a:r>
        </a:p>
        <a:p>
          <a:r>
            <a:rPr lang="en-US" dirty="0" smtClean="0">
              <a:solidFill>
                <a:srgbClr val="FF0000"/>
              </a:solidFill>
            </a:rPr>
            <a:t>9%</a:t>
          </a:r>
          <a:endParaRPr lang="en-US" dirty="0">
            <a:solidFill>
              <a:srgbClr val="FF0000"/>
            </a:solidFill>
          </a:endParaRPr>
        </a:p>
      </dgm:t>
    </dgm:pt>
    <dgm:pt modelId="{5ADAF974-C7E0-417F-8B17-96ADE42FAA4A}" type="parTrans" cxnId="{F0FA04B5-4DAA-4153-BFC6-6C512D67E821}">
      <dgm:prSet/>
      <dgm:spPr/>
      <dgm:t>
        <a:bodyPr/>
        <a:lstStyle/>
        <a:p>
          <a:endParaRPr lang="en-US"/>
        </a:p>
      </dgm:t>
    </dgm:pt>
    <dgm:pt modelId="{F09922A1-2C3A-4831-8EA0-9F7327F6CA05}" type="sibTrans" cxnId="{F0FA04B5-4DAA-4153-BFC6-6C512D67E821}">
      <dgm:prSet/>
      <dgm:spPr/>
      <dgm:t>
        <a:bodyPr/>
        <a:lstStyle/>
        <a:p>
          <a:endParaRPr lang="en-US"/>
        </a:p>
      </dgm:t>
    </dgm:pt>
    <dgm:pt modelId="{111B0B39-6D30-499B-A6DE-FFF2CF226BF3}" type="pres">
      <dgm:prSet presAssocID="{707D726A-A86E-4836-8FF1-2D38FE9C292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F99419-2941-4D09-A237-44C7481C8BBD}" type="pres">
      <dgm:prSet presAssocID="{2EF3EE91-E9CE-4914-8278-C4F9E300B5AB}" presName="root1" presStyleCnt="0"/>
      <dgm:spPr/>
    </dgm:pt>
    <dgm:pt modelId="{35B6FCB9-E42A-4402-9689-8541637811B8}" type="pres">
      <dgm:prSet presAssocID="{2EF3EE91-E9CE-4914-8278-C4F9E300B5AB}" presName="LevelOneTextNode" presStyleLbl="node0" presStyleIdx="0" presStyleCnt="1" custAng="5400000" custScaleX="169679" custLinFactX="-1319" custLinFactNeighborX="-100000" custLinFactNeighborY="-1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DFE709-43D2-4950-90AE-BAC6F46113E2}" type="pres">
      <dgm:prSet presAssocID="{2EF3EE91-E9CE-4914-8278-C4F9E300B5AB}" presName="level2hierChild" presStyleCnt="0"/>
      <dgm:spPr/>
    </dgm:pt>
    <dgm:pt modelId="{53FF7A13-5F8C-44C9-8647-6D45464F8151}" type="pres">
      <dgm:prSet presAssocID="{54E2CAEE-3EAB-481C-A721-ECEEB667F564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C6D9F71-70D7-4F27-93F0-EEBEA939460B}" type="pres">
      <dgm:prSet presAssocID="{54E2CAEE-3EAB-481C-A721-ECEEB667F564}" presName="connTx" presStyleLbl="parChTrans1D2" presStyleIdx="0" presStyleCnt="4"/>
      <dgm:spPr/>
      <dgm:t>
        <a:bodyPr/>
        <a:lstStyle/>
        <a:p>
          <a:endParaRPr lang="en-US"/>
        </a:p>
      </dgm:t>
    </dgm:pt>
    <dgm:pt modelId="{B8DE7F99-8C7D-4E0B-BA46-E61704877A00}" type="pres">
      <dgm:prSet presAssocID="{7EE26F8E-CF1E-4829-8714-EAF4FDFF3AE6}" presName="root2" presStyleCnt="0"/>
      <dgm:spPr/>
    </dgm:pt>
    <dgm:pt modelId="{8D699083-4973-446D-90AF-399830D66AB4}" type="pres">
      <dgm:prSet presAssocID="{7EE26F8E-CF1E-4829-8714-EAF4FDFF3AE6}" presName="LevelTwoTextNode" presStyleLbl="node2" presStyleIdx="0" presStyleCnt="4" custLinFactNeighborX="31218" custLinFactNeighborY="21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D5B334-7360-4A4B-B54D-34FD9634D9AE}" type="pres">
      <dgm:prSet presAssocID="{7EE26F8E-CF1E-4829-8714-EAF4FDFF3AE6}" presName="level3hierChild" presStyleCnt="0"/>
      <dgm:spPr/>
    </dgm:pt>
    <dgm:pt modelId="{87132C6F-0584-48DC-A7EB-FF2FD5F556D7}" type="pres">
      <dgm:prSet presAssocID="{BB9C2E20-F3BF-4A89-9148-11808B2B22DF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10DA68D-E17E-434B-860E-3CD17B13B106}" type="pres">
      <dgm:prSet presAssocID="{BB9C2E20-F3BF-4A89-9148-11808B2B22D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5DB56A92-B7D9-4AFB-8C4E-5EA56B5D0911}" type="pres">
      <dgm:prSet presAssocID="{C8F7BB22-FB2B-4281-AB5B-CE32E5731B5C}" presName="root2" presStyleCnt="0"/>
      <dgm:spPr/>
    </dgm:pt>
    <dgm:pt modelId="{05281A1E-43D2-4170-B97D-134FBE163824}" type="pres">
      <dgm:prSet presAssocID="{C8F7BB22-FB2B-4281-AB5B-CE32E5731B5C}" presName="LevelTwoTextNode" presStyleLbl="node2" presStyleIdx="1" presStyleCnt="4" custLinFactNeighborX="322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CF095C-CE00-4CCC-B78F-93CC5098477A}" type="pres">
      <dgm:prSet presAssocID="{C8F7BB22-FB2B-4281-AB5B-CE32E5731B5C}" presName="level3hierChild" presStyleCnt="0"/>
      <dgm:spPr/>
    </dgm:pt>
    <dgm:pt modelId="{E65FF6E0-38F1-4152-81D2-F9E2E7E5DC92}" type="pres">
      <dgm:prSet presAssocID="{06A1E253-7945-4056-914C-31E1DCDBCABF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B0C4E8AE-2DB9-4F5C-A055-32E48C16D852}" type="pres">
      <dgm:prSet presAssocID="{06A1E253-7945-4056-914C-31E1DCDBCAB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4B69A1B7-1027-4328-B5DC-720711C9C70F}" type="pres">
      <dgm:prSet presAssocID="{2B5D9A3D-E596-4E93-9481-2CB8AA8533E3}" presName="root2" presStyleCnt="0"/>
      <dgm:spPr/>
    </dgm:pt>
    <dgm:pt modelId="{371312D1-A3E5-4DF1-A3F8-359A1A095036}" type="pres">
      <dgm:prSet presAssocID="{2B5D9A3D-E596-4E93-9481-2CB8AA8533E3}" presName="LevelTwoTextNode" presStyleLbl="node2" presStyleIdx="2" presStyleCnt="4" custLinFactNeighborX="32532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F23F0-A321-4F6C-8035-23D41099431E}" type="pres">
      <dgm:prSet presAssocID="{2B5D9A3D-E596-4E93-9481-2CB8AA8533E3}" presName="level3hierChild" presStyleCnt="0"/>
      <dgm:spPr/>
    </dgm:pt>
    <dgm:pt modelId="{7CD81373-C2EE-41CF-A260-37E4C21B412B}" type="pres">
      <dgm:prSet presAssocID="{5ADAF974-C7E0-417F-8B17-96ADE42FAA4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A229397C-F480-4299-84C3-3BA48F8AD532}" type="pres">
      <dgm:prSet presAssocID="{5ADAF974-C7E0-417F-8B17-96ADE42FAA4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18FB68C-079C-4EF1-BA29-8621799FD463}" type="pres">
      <dgm:prSet presAssocID="{0CB0FF1C-4DC0-430C-893D-33D8DCFB9394}" presName="root2" presStyleCnt="0"/>
      <dgm:spPr/>
    </dgm:pt>
    <dgm:pt modelId="{541F17E2-5458-4885-B63D-E50494552452}" type="pres">
      <dgm:prSet presAssocID="{0CB0FF1C-4DC0-430C-893D-33D8DCFB9394}" presName="LevelTwoTextNode" presStyleLbl="node2" presStyleIdx="3" presStyleCnt="4" custLinFactNeighborX="33190" custLinFactNeighborY="4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FFC279-2706-472A-A8C4-E5839237B175}" type="pres">
      <dgm:prSet presAssocID="{0CB0FF1C-4DC0-430C-893D-33D8DCFB9394}" presName="level3hierChild" presStyleCnt="0"/>
      <dgm:spPr/>
    </dgm:pt>
  </dgm:ptLst>
  <dgm:cxnLst>
    <dgm:cxn modelId="{89BC8ECA-403B-41D1-A495-10F99C648474}" type="presOf" srcId="{2EF3EE91-E9CE-4914-8278-C4F9E300B5AB}" destId="{35B6FCB9-E42A-4402-9689-8541637811B8}" srcOrd="0" destOrd="0" presId="urn:microsoft.com/office/officeart/2008/layout/HorizontalMultiLevelHierarchy"/>
    <dgm:cxn modelId="{3587DD9F-843D-405A-B465-F5025F89F834}" type="presOf" srcId="{0CB0FF1C-4DC0-430C-893D-33D8DCFB9394}" destId="{541F17E2-5458-4885-B63D-E50494552452}" srcOrd="0" destOrd="0" presId="urn:microsoft.com/office/officeart/2008/layout/HorizontalMultiLevelHierarchy"/>
    <dgm:cxn modelId="{A902A9E5-8CED-45C9-8586-43B734F9A03F}" type="presOf" srcId="{C8F7BB22-FB2B-4281-AB5B-CE32E5731B5C}" destId="{05281A1E-43D2-4170-B97D-134FBE163824}" srcOrd="0" destOrd="0" presId="urn:microsoft.com/office/officeart/2008/layout/HorizontalMultiLevelHierarchy"/>
    <dgm:cxn modelId="{27E677F3-429C-46F8-8F44-3BF70373B00F}" type="presOf" srcId="{5ADAF974-C7E0-417F-8B17-96ADE42FAA4A}" destId="{7CD81373-C2EE-41CF-A260-37E4C21B412B}" srcOrd="0" destOrd="0" presId="urn:microsoft.com/office/officeart/2008/layout/HorizontalMultiLevelHierarchy"/>
    <dgm:cxn modelId="{5BC72492-DDEB-4106-84D2-9F3B469FE7DD}" type="presOf" srcId="{BB9C2E20-F3BF-4A89-9148-11808B2B22DF}" destId="{910DA68D-E17E-434B-860E-3CD17B13B106}" srcOrd="1" destOrd="0" presId="urn:microsoft.com/office/officeart/2008/layout/HorizontalMultiLevelHierarchy"/>
    <dgm:cxn modelId="{31D2AA25-69D5-4B15-AC91-934A7BD50822}" type="presOf" srcId="{7EE26F8E-CF1E-4829-8714-EAF4FDFF3AE6}" destId="{8D699083-4973-446D-90AF-399830D66AB4}" srcOrd="0" destOrd="0" presId="urn:microsoft.com/office/officeart/2008/layout/HorizontalMultiLevelHierarchy"/>
    <dgm:cxn modelId="{B04152AA-3CD7-4DA3-86EC-B0D8E6A52454}" srcId="{2EF3EE91-E9CE-4914-8278-C4F9E300B5AB}" destId="{C8F7BB22-FB2B-4281-AB5B-CE32E5731B5C}" srcOrd="1" destOrd="0" parTransId="{BB9C2E20-F3BF-4A89-9148-11808B2B22DF}" sibTransId="{92CBDFB7-121D-4FEC-8BFC-D72D36CD2744}"/>
    <dgm:cxn modelId="{B2C36C94-EDD0-49E0-9FDE-222BCC97AB92}" type="presOf" srcId="{707D726A-A86E-4836-8FF1-2D38FE9C2927}" destId="{111B0B39-6D30-499B-A6DE-FFF2CF226BF3}" srcOrd="0" destOrd="0" presId="urn:microsoft.com/office/officeart/2008/layout/HorizontalMultiLevelHierarchy"/>
    <dgm:cxn modelId="{793BEE18-BECA-4B4C-AF19-5466EFBCE056}" type="presOf" srcId="{BB9C2E20-F3BF-4A89-9148-11808B2B22DF}" destId="{87132C6F-0584-48DC-A7EB-FF2FD5F556D7}" srcOrd="0" destOrd="0" presId="urn:microsoft.com/office/officeart/2008/layout/HorizontalMultiLevelHierarchy"/>
    <dgm:cxn modelId="{BEB8549E-DE2B-4C3D-A60D-139A1900C531}" type="presOf" srcId="{54E2CAEE-3EAB-481C-A721-ECEEB667F564}" destId="{3C6D9F71-70D7-4F27-93F0-EEBEA939460B}" srcOrd="1" destOrd="0" presId="urn:microsoft.com/office/officeart/2008/layout/HorizontalMultiLevelHierarchy"/>
    <dgm:cxn modelId="{3089FDC1-DCD7-42A9-AD09-29E354F395F7}" type="presOf" srcId="{06A1E253-7945-4056-914C-31E1DCDBCABF}" destId="{B0C4E8AE-2DB9-4F5C-A055-32E48C16D852}" srcOrd="1" destOrd="0" presId="urn:microsoft.com/office/officeart/2008/layout/HorizontalMultiLevelHierarchy"/>
    <dgm:cxn modelId="{4A059A82-C3FD-4402-AB1E-8A36CDB65392}" type="presOf" srcId="{06A1E253-7945-4056-914C-31E1DCDBCABF}" destId="{E65FF6E0-38F1-4152-81D2-F9E2E7E5DC92}" srcOrd="0" destOrd="0" presId="urn:microsoft.com/office/officeart/2008/layout/HorizontalMultiLevelHierarchy"/>
    <dgm:cxn modelId="{F0FA04B5-4DAA-4153-BFC6-6C512D67E821}" srcId="{2EF3EE91-E9CE-4914-8278-C4F9E300B5AB}" destId="{0CB0FF1C-4DC0-430C-893D-33D8DCFB9394}" srcOrd="3" destOrd="0" parTransId="{5ADAF974-C7E0-417F-8B17-96ADE42FAA4A}" sibTransId="{F09922A1-2C3A-4831-8EA0-9F7327F6CA05}"/>
    <dgm:cxn modelId="{2FCCF4CE-CDEC-43F7-AC69-5BF47958A665}" type="presOf" srcId="{2B5D9A3D-E596-4E93-9481-2CB8AA8533E3}" destId="{371312D1-A3E5-4DF1-A3F8-359A1A095036}" srcOrd="0" destOrd="0" presId="urn:microsoft.com/office/officeart/2008/layout/HorizontalMultiLevelHierarchy"/>
    <dgm:cxn modelId="{32722B10-76E5-4017-8B98-E7CD735D66B7}" type="presOf" srcId="{5ADAF974-C7E0-417F-8B17-96ADE42FAA4A}" destId="{A229397C-F480-4299-84C3-3BA48F8AD532}" srcOrd="1" destOrd="0" presId="urn:microsoft.com/office/officeart/2008/layout/HorizontalMultiLevelHierarchy"/>
    <dgm:cxn modelId="{E21F33E2-2092-4BEC-B218-F0298947342B}" srcId="{2EF3EE91-E9CE-4914-8278-C4F9E300B5AB}" destId="{2B5D9A3D-E596-4E93-9481-2CB8AA8533E3}" srcOrd="2" destOrd="0" parTransId="{06A1E253-7945-4056-914C-31E1DCDBCABF}" sibTransId="{7F21EA91-FBDD-4954-ABCB-8AA2A954602C}"/>
    <dgm:cxn modelId="{AA198537-07BF-40EF-8271-6A737F722417}" srcId="{707D726A-A86E-4836-8FF1-2D38FE9C2927}" destId="{2EF3EE91-E9CE-4914-8278-C4F9E300B5AB}" srcOrd="0" destOrd="0" parTransId="{96321691-977F-483D-9F64-9E148B68D83A}" sibTransId="{FC16FCA3-873D-4ADF-AB26-39152651ACC9}"/>
    <dgm:cxn modelId="{92801D96-4627-4D9E-BD1A-B19EFD7ACFA8}" type="presOf" srcId="{54E2CAEE-3EAB-481C-A721-ECEEB667F564}" destId="{53FF7A13-5F8C-44C9-8647-6D45464F8151}" srcOrd="0" destOrd="0" presId="urn:microsoft.com/office/officeart/2008/layout/HorizontalMultiLevelHierarchy"/>
    <dgm:cxn modelId="{8C4B9601-A1D9-4182-965E-C43B4422803A}" srcId="{2EF3EE91-E9CE-4914-8278-C4F9E300B5AB}" destId="{7EE26F8E-CF1E-4829-8714-EAF4FDFF3AE6}" srcOrd="0" destOrd="0" parTransId="{54E2CAEE-3EAB-481C-A721-ECEEB667F564}" sibTransId="{77D6AB09-083B-45B7-8E13-F8601077BB5A}"/>
    <dgm:cxn modelId="{3058C968-1F15-40B6-B3D0-BA5BA2C9D33A}" type="presParOf" srcId="{111B0B39-6D30-499B-A6DE-FFF2CF226BF3}" destId="{6FF99419-2941-4D09-A237-44C7481C8BBD}" srcOrd="0" destOrd="0" presId="urn:microsoft.com/office/officeart/2008/layout/HorizontalMultiLevelHierarchy"/>
    <dgm:cxn modelId="{5F0D0391-19F9-48EE-83A0-ACB4C4A6AA51}" type="presParOf" srcId="{6FF99419-2941-4D09-A237-44C7481C8BBD}" destId="{35B6FCB9-E42A-4402-9689-8541637811B8}" srcOrd="0" destOrd="0" presId="urn:microsoft.com/office/officeart/2008/layout/HorizontalMultiLevelHierarchy"/>
    <dgm:cxn modelId="{C0BD690D-D0DD-4E90-B29F-1E313A4C54BD}" type="presParOf" srcId="{6FF99419-2941-4D09-A237-44C7481C8BBD}" destId="{B8DFE709-43D2-4950-90AE-BAC6F46113E2}" srcOrd="1" destOrd="0" presId="urn:microsoft.com/office/officeart/2008/layout/HorizontalMultiLevelHierarchy"/>
    <dgm:cxn modelId="{7B2EA226-FF0B-44A6-B217-9563274EA5F0}" type="presParOf" srcId="{B8DFE709-43D2-4950-90AE-BAC6F46113E2}" destId="{53FF7A13-5F8C-44C9-8647-6D45464F8151}" srcOrd="0" destOrd="0" presId="urn:microsoft.com/office/officeart/2008/layout/HorizontalMultiLevelHierarchy"/>
    <dgm:cxn modelId="{5149CCBE-528C-49DC-BA17-3EC24221AE2B}" type="presParOf" srcId="{53FF7A13-5F8C-44C9-8647-6D45464F8151}" destId="{3C6D9F71-70D7-4F27-93F0-EEBEA939460B}" srcOrd="0" destOrd="0" presId="urn:microsoft.com/office/officeart/2008/layout/HorizontalMultiLevelHierarchy"/>
    <dgm:cxn modelId="{DFAAFB21-5331-43C1-BBE7-3C3DDC75C286}" type="presParOf" srcId="{B8DFE709-43D2-4950-90AE-BAC6F46113E2}" destId="{B8DE7F99-8C7D-4E0B-BA46-E61704877A00}" srcOrd="1" destOrd="0" presId="urn:microsoft.com/office/officeart/2008/layout/HorizontalMultiLevelHierarchy"/>
    <dgm:cxn modelId="{95C4286D-7C53-4EC6-930D-7EB532F83E70}" type="presParOf" srcId="{B8DE7F99-8C7D-4E0B-BA46-E61704877A00}" destId="{8D699083-4973-446D-90AF-399830D66AB4}" srcOrd="0" destOrd="0" presId="urn:microsoft.com/office/officeart/2008/layout/HorizontalMultiLevelHierarchy"/>
    <dgm:cxn modelId="{D1B2CA3E-8FB7-492F-86A0-91D8D29507BF}" type="presParOf" srcId="{B8DE7F99-8C7D-4E0B-BA46-E61704877A00}" destId="{67D5B334-7360-4A4B-B54D-34FD9634D9AE}" srcOrd="1" destOrd="0" presId="urn:microsoft.com/office/officeart/2008/layout/HorizontalMultiLevelHierarchy"/>
    <dgm:cxn modelId="{851F9C84-C331-439C-9435-8932FEF84F0A}" type="presParOf" srcId="{B8DFE709-43D2-4950-90AE-BAC6F46113E2}" destId="{87132C6F-0584-48DC-A7EB-FF2FD5F556D7}" srcOrd="2" destOrd="0" presId="urn:microsoft.com/office/officeart/2008/layout/HorizontalMultiLevelHierarchy"/>
    <dgm:cxn modelId="{535F7699-0711-49E6-A509-87DEBAC752BB}" type="presParOf" srcId="{87132C6F-0584-48DC-A7EB-FF2FD5F556D7}" destId="{910DA68D-E17E-434B-860E-3CD17B13B106}" srcOrd="0" destOrd="0" presId="urn:microsoft.com/office/officeart/2008/layout/HorizontalMultiLevelHierarchy"/>
    <dgm:cxn modelId="{207E492E-194B-4CF7-BF59-B8617B55CAA0}" type="presParOf" srcId="{B8DFE709-43D2-4950-90AE-BAC6F46113E2}" destId="{5DB56A92-B7D9-4AFB-8C4E-5EA56B5D0911}" srcOrd="3" destOrd="0" presId="urn:microsoft.com/office/officeart/2008/layout/HorizontalMultiLevelHierarchy"/>
    <dgm:cxn modelId="{4984D822-01D7-4150-9FF3-1CAD75FEC2E0}" type="presParOf" srcId="{5DB56A92-B7D9-4AFB-8C4E-5EA56B5D0911}" destId="{05281A1E-43D2-4170-B97D-134FBE163824}" srcOrd="0" destOrd="0" presId="urn:microsoft.com/office/officeart/2008/layout/HorizontalMultiLevelHierarchy"/>
    <dgm:cxn modelId="{7018C97C-43C8-4549-8D86-00C15DD09ED7}" type="presParOf" srcId="{5DB56A92-B7D9-4AFB-8C4E-5EA56B5D0911}" destId="{E0CF095C-CE00-4CCC-B78F-93CC5098477A}" srcOrd="1" destOrd="0" presId="urn:microsoft.com/office/officeart/2008/layout/HorizontalMultiLevelHierarchy"/>
    <dgm:cxn modelId="{4DDFA7BD-6563-4348-A96B-CBC630AAEE34}" type="presParOf" srcId="{B8DFE709-43D2-4950-90AE-BAC6F46113E2}" destId="{E65FF6E0-38F1-4152-81D2-F9E2E7E5DC92}" srcOrd="4" destOrd="0" presId="urn:microsoft.com/office/officeart/2008/layout/HorizontalMultiLevelHierarchy"/>
    <dgm:cxn modelId="{B6E8357B-CBCD-4970-A15A-13AE246E9A60}" type="presParOf" srcId="{E65FF6E0-38F1-4152-81D2-F9E2E7E5DC92}" destId="{B0C4E8AE-2DB9-4F5C-A055-32E48C16D852}" srcOrd="0" destOrd="0" presId="urn:microsoft.com/office/officeart/2008/layout/HorizontalMultiLevelHierarchy"/>
    <dgm:cxn modelId="{3CDD4E44-C3EA-44CB-B86C-EB68F2CE8233}" type="presParOf" srcId="{B8DFE709-43D2-4950-90AE-BAC6F46113E2}" destId="{4B69A1B7-1027-4328-B5DC-720711C9C70F}" srcOrd="5" destOrd="0" presId="urn:microsoft.com/office/officeart/2008/layout/HorizontalMultiLevelHierarchy"/>
    <dgm:cxn modelId="{33EB3204-6E9C-46DE-B5E8-A15EAD542FB0}" type="presParOf" srcId="{4B69A1B7-1027-4328-B5DC-720711C9C70F}" destId="{371312D1-A3E5-4DF1-A3F8-359A1A095036}" srcOrd="0" destOrd="0" presId="urn:microsoft.com/office/officeart/2008/layout/HorizontalMultiLevelHierarchy"/>
    <dgm:cxn modelId="{B90A53C5-BDE4-41EF-8987-913F8E6B8A31}" type="presParOf" srcId="{4B69A1B7-1027-4328-B5DC-720711C9C70F}" destId="{0BBF23F0-A321-4F6C-8035-23D41099431E}" srcOrd="1" destOrd="0" presId="urn:microsoft.com/office/officeart/2008/layout/HorizontalMultiLevelHierarchy"/>
    <dgm:cxn modelId="{BF865C67-278D-48B4-B818-8C3B58FDE037}" type="presParOf" srcId="{B8DFE709-43D2-4950-90AE-BAC6F46113E2}" destId="{7CD81373-C2EE-41CF-A260-37E4C21B412B}" srcOrd="6" destOrd="0" presId="urn:microsoft.com/office/officeart/2008/layout/HorizontalMultiLevelHierarchy"/>
    <dgm:cxn modelId="{D2E882AB-44AE-4519-A54E-14918EF14788}" type="presParOf" srcId="{7CD81373-C2EE-41CF-A260-37E4C21B412B}" destId="{A229397C-F480-4299-84C3-3BA48F8AD532}" srcOrd="0" destOrd="0" presId="urn:microsoft.com/office/officeart/2008/layout/HorizontalMultiLevelHierarchy"/>
    <dgm:cxn modelId="{873CF108-540D-4F99-863B-91E9055B7117}" type="presParOf" srcId="{B8DFE709-43D2-4950-90AE-BAC6F46113E2}" destId="{E18FB68C-079C-4EF1-BA29-8621799FD463}" srcOrd="7" destOrd="0" presId="urn:microsoft.com/office/officeart/2008/layout/HorizontalMultiLevelHierarchy"/>
    <dgm:cxn modelId="{E3020F87-462A-4572-9288-A39D9256E21D}" type="presParOf" srcId="{E18FB68C-079C-4EF1-BA29-8621799FD463}" destId="{541F17E2-5458-4885-B63D-E50494552452}" srcOrd="0" destOrd="0" presId="urn:microsoft.com/office/officeart/2008/layout/HorizontalMultiLevelHierarchy"/>
    <dgm:cxn modelId="{70348226-F42F-490A-A5BE-DE383124C155}" type="presParOf" srcId="{E18FB68C-079C-4EF1-BA29-8621799FD463}" destId="{97FFC279-2706-472A-A8C4-E5839237B17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13C80-5127-4413-ABF8-0B012C16E561}">
      <dsp:nvSpPr>
        <dsp:cNvPr id="0" name=""/>
        <dsp:cNvSpPr/>
      </dsp:nvSpPr>
      <dsp:spPr>
        <a:xfrm>
          <a:off x="4887" y="909"/>
          <a:ext cx="10842492" cy="227000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HEA Grapalat" panose="02000506050000020003" pitchFamily="50" charset="0"/>
            </a:rPr>
            <a:t>Ծրագրի շահառուների թիվը ըստ մարզերի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GHEA Grapalat" panose="02000506050000020003" pitchFamily="50" charset="0"/>
          </a:endParaRPr>
        </a:p>
      </dsp:txBody>
      <dsp:txXfrm>
        <a:off x="71373" y="67395"/>
        <a:ext cx="10709520" cy="2137031"/>
      </dsp:txXfrm>
    </dsp:sp>
    <dsp:sp modelId="{9FAAFBD7-B780-4EAF-AA24-F04123EA1608}">
      <dsp:nvSpPr>
        <dsp:cNvPr id="0" name=""/>
        <dsp:cNvSpPr/>
      </dsp:nvSpPr>
      <dsp:spPr>
        <a:xfrm>
          <a:off x="4887" y="2556674"/>
          <a:ext cx="729374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Երևան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394</a:t>
          </a:r>
          <a:endParaRPr lang="hy-AM" sz="1400" kern="1200" dirty="0" smtClean="0">
            <a:solidFill>
              <a:srgbClr val="FF0000"/>
            </a:solidFill>
            <a:latin typeface="GHEA Grapalat" panose="02000506050000020003" pitchFamily="50" charset="0"/>
          </a:endParaRPr>
        </a:p>
      </dsp:txBody>
      <dsp:txXfrm>
        <a:off x="26250" y="2578037"/>
        <a:ext cx="686648" cy="2227277"/>
      </dsp:txXfrm>
    </dsp:sp>
    <dsp:sp modelId="{ABE6B58C-0F42-4058-9BED-66BC3067E1B0}">
      <dsp:nvSpPr>
        <dsp:cNvPr id="0" name=""/>
        <dsp:cNvSpPr/>
      </dsp:nvSpPr>
      <dsp:spPr>
        <a:xfrm>
          <a:off x="791068" y="2556674"/>
          <a:ext cx="1314274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Արագածոտն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354</a:t>
          </a:r>
        </a:p>
      </dsp:txBody>
      <dsp:txXfrm>
        <a:off x="829562" y="2595168"/>
        <a:ext cx="1237286" cy="2193015"/>
      </dsp:txXfrm>
    </dsp:sp>
    <dsp:sp modelId="{9F2FA617-A5EE-4653-A95E-88DAFC2FEAFE}">
      <dsp:nvSpPr>
        <dsp:cNvPr id="0" name=""/>
        <dsp:cNvSpPr/>
      </dsp:nvSpPr>
      <dsp:spPr>
        <a:xfrm>
          <a:off x="2162151" y="2556674"/>
          <a:ext cx="1006696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y-AM" sz="1400" kern="1200" dirty="0" smtClean="0">
            <a:latin typeface="GHEA Grapalat" panose="02000506050000020003" pitchFamily="50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Արարատ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627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y-AM" sz="1200" kern="1200" dirty="0" smtClean="0">
            <a:latin typeface="GHEA Grapalat" panose="02000506050000020003" pitchFamily="50" charset="0"/>
          </a:endParaRPr>
        </a:p>
      </dsp:txBody>
      <dsp:txXfrm>
        <a:off x="2191636" y="2586159"/>
        <a:ext cx="947726" cy="2211033"/>
      </dsp:txXfrm>
    </dsp:sp>
    <dsp:sp modelId="{3E35A170-8663-47B2-B5EF-166D2B950C8B}">
      <dsp:nvSpPr>
        <dsp:cNvPr id="0" name=""/>
        <dsp:cNvSpPr/>
      </dsp:nvSpPr>
      <dsp:spPr>
        <a:xfrm>
          <a:off x="3225655" y="2556674"/>
          <a:ext cx="973687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Արմավիր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434</a:t>
          </a:r>
        </a:p>
      </dsp:txBody>
      <dsp:txXfrm>
        <a:off x="3254173" y="2585192"/>
        <a:ext cx="916651" cy="2212967"/>
      </dsp:txXfrm>
    </dsp:sp>
    <dsp:sp modelId="{322229C3-DF08-454D-AA87-83B0FA5FB26C}">
      <dsp:nvSpPr>
        <dsp:cNvPr id="0" name=""/>
        <dsp:cNvSpPr/>
      </dsp:nvSpPr>
      <dsp:spPr>
        <a:xfrm>
          <a:off x="4256149" y="2556674"/>
          <a:ext cx="1317913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Գեղարքունիք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307</a:t>
          </a:r>
        </a:p>
      </dsp:txBody>
      <dsp:txXfrm>
        <a:off x="4294749" y="2595274"/>
        <a:ext cx="1240713" cy="2192803"/>
      </dsp:txXfrm>
    </dsp:sp>
    <dsp:sp modelId="{1DEC93F6-48BD-48DE-9677-6ED80B481BD6}">
      <dsp:nvSpPr>
        <dsp:cNvPr id="0" name=""/>
        <dsp:cNvSpPr/>
      </dsp:nvSpPr>
      <dsp:spPr>
        <a:xfrm>
          <a:off x="5630870" y="2556674"/>
          <a:ext cx="676279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Լոռի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194</a:t>
          </a:r>
        </a:p>
      </dsp:txBody>
      <dsp:txXfrm>
        <a:off x="5650678" y="2576482"/>
        <a:ext cx="636663" cy="2230387"/>
      </dsp:txXfrm>
    </dsp:sp>
    <dsp:sp modelId="{DCC4B3F1-20D7-4812-8EC6-29299BF3506C}">
      <dsp:nvSpPr>
        <dsp:cNvPr id="0" name=""/>
        <dsp:cNvSpPr/>
      </dsp:nvSpPr>
      <dsp:spPr>
        <a:xfrm>
          <a:off x="6363957" y="2556674"/>
          <a:ext cx="850137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Կոտայք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640</a:t>
          </a:r>
        </a:p>
      </dsp:txBody>
      <dsp:txXfrm>
        <a:off x="6388857" y="2581574"/>
        <a:ext cx="800337" cy="2220203"/>
      </dsp:txXfrm>
    </dsp:sp>
    <dsp:sp modelId="{7D3CEB58-5C2F-4793-92E1-404E7E61AD03}">
      <dsp:nvSpPr>
        <dsp:cNvPr id="0" name=""/>
        <dsp:cNvSpPr/>
      </dsp:nvSpPr>
      <dsp:spPr>
        <a:xfrm>
          <a:off x="7270902" y="2556674"/>
          <a:ext cx="927402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Շիրակ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330</a:t>
          </a:r>
        </a:p>
      </dsp:txBody>
      <dsp:txXfrm>
        <a:off x="7298065" y="2583837"/>
        <a:ext cx="873076" cy="2215677"/>
      </dsp:txXfrm>
    </dsp:sp>
    <dsp:sp modelId="{F53B1543-6481-40FA-9DEB-081E0E1C1618}">
      <dsp:nvSpPr>
        <dsp:cNvPr id="0" name=""/>
        <dsp:cNvSpPr/>
      </dsp:nvSpPr>
      <dsp:spPr>
        <a:xfrm>
          <a:off x="8255112" y="2556674"/>
          <a:ext cx="915242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Սյունիք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190</a:t>
          </a:r>
        </a:p>
      </dsp:txBody>
      <dsp:txXfrm>
        <a:off x="8281919" y="2583481"/>
        <a:ext cx="861628" cy="2216389"/>
      </dsp:txXfrm>
    </dsp:sp>
    <dsp:sp modelId="{044C801D-B659-4F02-8899-108143C3C2E2}">
      <dsp:nvSpPr>
        <dsp:cNvPr id="0" name=""/>
        <dsp:cNvSpPr/>
      </dsp:nvSpPr>
      <dsp:spPr>
        <a:xfrm>
          <a:off x="9227162" y="2556674"/>
          <a:ext cx="770289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Վայոց Ձոր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135</a:t>
          </a:r>
        </a:p>
      </dsp:txBody>
      <dsp:txXfrm>
        <a:off x="9249723" y="2579235"/>
        <a:ext cx="725167" cy="2224881"/>
      </dsp:txXfrm>
    </dsp:sp>
    <dsp:sp modelId="{A4DEA61E-51A1-441C-8078-5C54F947530A}">
      <dsp:nvSpPr>
        <dsp:cNvPr id="0" name=""/>
        <dsp:cNvSpPr/>
      </dsp:nvSpPr>
      <dsp:spPr>
        <a:xfrm>
          <a:off x="10054259" y="2556674"/>
          <a:ext cx="793120" cy="227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400" kern="1200" dirty="0" smtClean="0">
              <a:latin typeface="GHEA Grapalat" panose="02000506050000020003" pitchFamily="50" charset="0"/>
            </a:rPr>
            <a:t>Տավուշ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  <a:latin typeface="GHEA Grapalat" panose="02000506050000020003" pitchFamily="50" charset="0"/>
            </a:rPr>
            <a:t>81</a:t>
          </a:r>
          <a:endParaRPr lang="hy-AM" sz="1400" kern="1200" dirty="0" smtClean="0">
            <a:solidFill>
              <a:srgbClr val="FF0000"/>
            </a:solidFill>
            <a:latin typeface="GHEA Grapalat" panose="02000506050000020003" pitchFamily="50" charset="0"/>
          </a:endParaRPr>
        </a:p>
      </dsp:txBody>
      <dsp:txXfrm>
        <a:off x="10077489" y="2579904"/>
        <a:ext cx="746660" cy="22235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1373-C2EE-41CF-A260-37E4C21B412B}">
      <dsp:nvSpPr>
        <dsp:cNvPr id="0" name=""/>
        <dsp:cNvSpPr/>
      </dsp:nvSpPr>
      <dsp:spPr>
        <a:xfrm>
          <a:off x="3296130" y="2297954"/>
          <a:ext cx="2458544" cy="1758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9272" y="0"/>
              </a:lnTo>
              <a:lnTo>
                <a:pt x="1229272" y="1758003"/>
              </a:lnTo>
              <a:lnTo>
                <a:pt x="2458544" y="175800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49841" y="3101396"/>
        <a:ext cx="151120" cy="151120"/>
      </dsp:txXfrm>
    </dsp:sp>
    <dsp:sp modelId="{E65FF6E0-38F1-4152-81D2-F9E2E7E5DC92}">
      <dsp:nvSpPr>
        <dsp:cNvPr id="0" name=""/>
        <dsp:cNvSpPr/>
      </dsp:nvSpPr>
      <dsp:spPr>
        <a:xfrm>
          <a:off x="3296130" y="2297954"/>
          <a:ext cx="2439303" cy="6052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9651" y="0"/>
              </a:lnTo>
              <a:lnTo>
                <a:pt x="1219651" y="605221"/>
              </a:lnTo>
              <a:lnTo>
                <a:pt x="2439303" y="60522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4452950" y="2537733"/>
        <a:ext cx="125663" cy="125663"/>
      </dsp:txXfrm>
    </dsp:sp>
    <dsp:sp modelId="{87132C6F-0584-48DC-A7EB-FF2FD5F556D7}">
      <dsp:nvSpPr>
        <dsp:cNvPr id="0" name=""/>
        <dsp:cNvSpPr/>
      </dsp:nvSpPr>
      <dsp:spPr>
        <a:xfrm>
          <a:off x="3296130" y="1788825"/>
          <a:ext cx="2429713" cy="509129"/>
        </a:xfrm>
        <a:custGeom>
          <a:avLst/>
          <a:gdLst/>
          <a:ahLst/>
          <a:cxnLst/>
          <a:rect l="0" t="0" r="0" b="0"/>
          <a:pathLst>
            <a:path>
              <a:moveTo>
                <a:pt x="0" y="509129"/>
              </a:moveTo>
              <a:lnTo>
                <a:pt x="1214856" y="509129"/>
              </a:lnTo>
              <a:lnTo>
                <a:pt x="1214856" y="0"/>
              </a:lnTo>
              <a:lnTo>
                <a:pt x="242971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48924" y="1981328"/>
        <a:ext cx="124124" cy="124124"/>
      </dsp:txXfrm>
    </dsp:sp>
    <dsp:sp modelId="{53FF7A13-5F8C-44C9-8647-6D45464F8151}">
      <dsp:nvSpPr>
        <dsp:cNvPr id="0" name=""/>
        <dsp:cNvSpPr/>
      </dsp:nvSpPr>
      <dsp:spPr>
        <a:xfrm>
          <a:off x="3296130" y="693695"/>
          <a:ext cx="2400881" cy="1604259"/>
        </a:xfrm>
        <a:custGeom>
          <a:avLst/>
          <a:gdLst/>
          <a:ahLst/>
          <a:cxnLst/>
          <a:rect l="0" t="0" r="0" b="0"/>
          <a:pathLst>
            <a:path>
              <a:moveTo>
                <a:pt x="0" y="1604259"/>
              </a:moveTo>
              <a:lnTo>
                <a:pt x="1200440" y="1604259"/>
              </a:lnTo>
              <a:lnTo>
                <a:pt x="1200440" y="0"/>
              </a:lnTo>
              <a:lnTo>
                <a:pt x="240088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24382" y="1423636"/>
        <a:ext cx="144376" cy="144376"/>
      </dsp:txXfrm>
    </dsp:sp>
    <dsp:sp modelId="{35B6FCB9-E42A-4402-9689-8541637811B8}">
      <dsp:nvSpPr>
        <dsp:cNvPr id="0" name=""/>
        <dsp:cNvSpPr/>
      </dsp:nvSpPr>
      <dsp:spPr>
        <a:xfrm>
          <a:off x="193801" y="1541627"/>
          <a:ext cx="4692002" cy="15126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700" kern="1200" dirty="0" smtClean="0">
              <a:latin typeface="GHEA Grapalat" panose="02000506050000020003" pitchFamily="50" charset="0"/>
            </a:rPr>
            <a:t>Շահառուների թվաքանակն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700" kern="1200" dirty="0" smtClean="0">
              <a:latin typeface="GHEA Grapalat" panose="02000506050000020003" pitchFamily="50" charset="0"/>
            </a:rPr>
            <a:t>ըստ բնակավայրերի</a:t>
          </a:r>
          <a:endParaRPr lang="en-US" sz="2700" kern="1200" dirty="0">
            <a:latin typeface="GHEA Grapalat" panose="02000506050000020003" pitchFamily="50" charset="0"/>
          </a:endParaRPr>
        </a:p>
      </dsp:txBody>
      <dsp:txXfrm>
        <a:off x="193801" y="1541627"/>
        <a:ext cx="4692002" cy="1512654"/>
      </dsp:txXfrm>
    </dsp:sp>
    <dsp:sp modelId="{8D699083-4973-446D-90AF-399830D66AB4}">
      <dsp:nvSpPr>
        <dsp:cNvPr id="0" name=""/>
        <dsp:cNvSpPr/>
      </dsp:nvSpPr>
      <dsp:spPr>
        <a:xfrm>
          <a:off x="5697011" y="247955"/>
          <a:ext cx="2924055" cy="89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Սահմանամերձ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470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697011" y="247955"/>
        <a:ext cx="2924055" cy="891480"/>
      </dsp:txXfrm>
    </dsp:sp>
    <dsp:sp modelId="{05281A1E-43D2-4170-B97D-134FBE163824}">
      <dsp:nvSpPr>
        <dsp:cNvPr id="0" name=""/>
        <dsp:cNvSpPr/>
      </dsp:nvSpPr>
      <dsp:spPr>
        <a:xfrm>
          <a:off x="5725843" y="1343085"/>
          <a:ext cx="2924055" cy="89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գյուղական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1968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25843" y="1343085"/>
        <a:ext cx="2924055" cy="891480"/>
      </dsp:txXfrm>
    </dsp:sp>
    <dsp:sp modelId="{371312D1-A3E5-4DF1-A3F8-359A1A095036}">
      <dsp:nvSpPr>
        <dsp:cNvPr id="0" name=""/>
        <dsp:cNvSpPr/>
      </dsp:nvSpPr>
      <dsp:spPr>
        <a:xfrm>
          <a:off x="5735434" y="2457436"/>
          <a:ext cx="2924055" cy="89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քաղաքային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857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35434" y="2457436"/>
        <a:ext cx="2924055" cy="891480"/>
      </dsp:txXfrm>
    </dsp:sp>
    <dsp:sp modelId="{541F17E2-5458-4885-B63D-E50494552452}">
      <dsp:nvSpPr>
        <dsp:cNvPr id="0" name=""/>
        <dsp:cNvSpPr/>
      </dsp:nvSpPr>
      <dsp:spPr>
        <a:xfrm>
          <a:off x="5754674" y="3610218"/>
          <a:ext cx="2924055" cy="89148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Երևան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391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54674" y="3610218"/>
        <a:ext cx="2924055" cy="8914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1373-C2EE-41CF-A260-37E4C21B412B}">
      <dsp:nvSpPr>
        <dsp:cNvPr id="0" name=""/>
        <dsp:cNvSpPr/>
      </dsp:nvSpPr>
      <dsp:spPr>
        <a:xfrm>
          <a:off x="3306606" y="2285292"/>
          <a:ext cx="2444997" cy="1748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498" y="0"/>
              </a:lnTo>
              <a:lnTo>
                <a:pt x="1222498" y="1748316"/>
              </a:lnTo>
              <a:lnTo>
                <a:pt x="2444997" y="17483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53961" y="3084306"/>
        <a:ext cx="150288" cy="150288"/>
      </dsp:txXfrm>
    </dsp:sp>
    <dsp:sp modelId="{E65FF6E0-38F1-4152-81D2-F9E2E7E5DC92}">
      <dsp:nvSpPr>
        <dsp:cNvPr id="0" name=""/>
        <dsp:cNvSpPr/>
      </dsp:nvSpPr>
      <dsp:spPr>
        <a:xfrm>
          <a:off x="3306606" y="2285292"/>
          <a:ext cx="2425862" cy="601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931" y="0"/>
              </a:lnTo>
              <a:lnTo>
                <a:pt x="1212931" y="601886"/>
              </a:lnTo>
              <a:lnTo>
                <a:pt x="2425862" y="6018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57052" y="2523750"/>
        <a:ext cx="124970" cy="124970"/>
      </dsp:txXfrm>
    </dsp:sp>
    <dsp:sp modelId="{87132C6F-0584-48DC-A7EB-FF2FD5F556D7}">
      <dsp:nvSpPr>
        <dsp:cNvPr id="0" name=""/>
        <dsp:cNvSpPr/>
      </dsp:nvSpPr>
      <dsp:spPr>
        <a:xfrm>
          <a:off x="3306606" y="1778968"/>
          <a:ext cx="2416324" cy="506323"/>
        </a:xfrm>
        <a:custGeom>
          <a:avLst/>
          <a:gdLst/>
          <a:ahLst/>
          <a:cxnLst/>
          <a:rect l="0" t="0" r="0" b="0"/>
          <a:pathLst>
            <a:path>
              <a:moveTo>
                <a:pt x="0" y="506323"/>
              </a:moveTo>
              <a:lnTo>
                <a:pt x="1208162" y="506323"/>
              </a:lnTo>
              <a:lnTo>
                <a:pt x="1208162" y="0"/>
              </a:lnTo>
              <a:lnTo>
                <a:pt x="241632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53049" y="1970410"/>
        <a:ext cx="123440" cy="123440"/>
      </dsp:txXfrm>
    </dsp:sp>
    <dsp:sp modelId="{53FF7A13-5F8C-44C9-8647-6D45464F8151}">
      <dsp:nvSpPr>
        <dsp:cNvPr id="0" name=""/>
        <dsp:cNvSpPr/>
      </dsp:nvSpPr>
      <dsp:spPr>
        <a:xfrm>
          <a:off x="3306606" y="689873"/>
          <a:ext cx="2387652" cy="1595419"/>
        </a:xfrm>
        <a:custGeom>
          <a:avLst/>
          <a:gdLst/>
          <a:ahLst/>
          <a:cxnLst/>
          <a:rect l="0" t="0" r="0" b="0"/>
          <a:pathLst>
            <a:path>
              <a:moveTo>
                <a:pt x="0" y="1595419"/>
              </a:moveTo>
              <a:lnTo>
                <a:pt x="1193826" y="1595419"/>
              </a:lnTo>
              <a:lnTo>
                <a:pt x="1193826" y="0"/>
              </a:lnTo>
              <a:lnTo>
                <a:pt x="238765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28642" y="1415792"/>
        <a:ext cx="143581" cy="143581"/>
      </dsp:txXfrm>
    </dsp:sp>
    <dsp:sp modelId="{35B6FCB9-E42A-4402-9689-8541637811B8}">
      <dsp:nvSpPr>
        <dsp:cNvPr id="0" name=""/>
        <dsp:cNvSpPr/>
      </dsp:nvSpPr>
      <dsp:spPr>
        <a:xfrm>
          <a:off x="221372" y="1533132"/>
          <a:ext cx="4666148" cy="1504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kern="1200" dirty="0" smtClean="0">
              <a:latin typeface="GHEA Grapalat" panose="02000506050000020003" pitchFamily="50" charset="0"/>
            </a:rPr>
            <a:t>Շահառուներին տրամադրված վարկերի ծավալը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400" kern="1200" dirty="0" smtClean="0">
              <a:latin typeface="GHEA Grapalat" panose="02000506050000020003" pitchFamily="50" charset="0"/>
            </a:rPr>
            <a:t>ըստ բնակավայրերի </a:t>
          </a:r>
          <a:r>
            <a:rPr lang="en-US" sz="2400" kern="1200" dirty="0" smtClean="0">
              <a:latin typeface="GHEA Grapalat" panose="02000506050000020003" pitchFamily="50" charset="0"/>
            </a:rPr>
            <a:t>(</a:t>
          </a:r>
          <a:r>
            <a:rPr lang="hy-AM" sz="2400" kern="1200" dirty="0" smtClean="0">
              <a:latin typeface="GHEA Grapalat" panose="02000506050000020003" pitchFamily="50" charset="0"/>
            </a:rPr>
            <a:t>ՀՀ դրամ</a:t>
          </a:r>
          <a:r>
            <a:rPr lang="en-US" sz="2400" kern="1200" dirty="0" smtClean="0">
              <a:latin typeface="GHEA Grapalat" panose="02000506050000020003" pitchFamily="50" charset="0"/>
            </a:rPr>
            <a:t>)</a:t>
          </a:r>
          <a:endParaRPr lang="en-US" sz="2400" kern="1200" dirty="0">
            <a:latin typeface="GHEA Grapalat" panose="02000506050000020003" pitchFamily="50" charset="0"/>
          </a:endParaRPr>
        </a:p>
      </dsp:txBody>
      <dsp:txXfrm>
        <a:off x="221372" y="1533132"/>
        <a:ext cx="4666148" cy="1504319"/>
      </dsp:txXfrm>
    </dsp:sp>
    <dsp:sp modelId="{8D699083-4973-446D-90AF-399830D66AB4}">
      <dsp:nvSpPr>
        <dsp:cNvPr id="0" name=""/>
        <dsp:cNvSpPr/>
      </dsp:nvSpPr>
      <dsp:spPr>
        <a:xfrm>
          <a:off x="5694259" y="246589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Սահմանամերձ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950</a:t>
          </a:r>
          <a:r>
            <a:rPr lang="hy-AM" sz="1800" kern="1200" dirty="0" smtClean="0">
              <a:solidFill>
                <a:srgbClr val="FF0000"/>
              </a:solidFill>
            </a:rPr>
            <a:t>,</a:t>
          </a:r>
          <a:r>
            <a:rPr lang="en-US" sz="1800" kern="1200" dirty="0" smtClean="0">
              <a:solidFill>
                <a:srgbClr val="FF0000"/>
              </a:solidFill>
            </a:rPr>
            <a:t>000</a:t>
          </a:r>
          <a:r>
            <a:rPr lang="hy-AM" sz="1800" kern="1200" dirty="0" smtClean="0">
              <a:solidFill>
                <a:srgbClr val="FF0000"/>
              </a:solidFill>
            </a:rPr>
            <a:t>,000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694259" y="246589"/>
        <a:ext cx="2907943" cy="886568"/>
      </dsp:txXfrm>
    </dsp:sp>
    <dsp:sp modelId="{05281A1E-43D2-4170-B97D-134FBE163824}">
      <dsp:nvSpPr>
        <dsp:cNvPr id="0" name=""/>
        <dsp:cNvSpPr/>
      </dsp:nvSpPr>
      <dsp:spPr>
        <a:xfrm>
          <a:off x="5722931" y="1335684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գյուղական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4</a:t>
          </a:r>
          <a:r>
            <a:rPr lang="hy-AM" sz="1800" kern="1200" dirty="0" smtClean="0">
              <a:solidFill>
                <a:srgbClr val="FF0000"/>
              </a:solidFill>
            </a:rPr>
            <a:t>,</a:t>
          </a:r>
          <a:r>
            <a:rPr lang="en-US" sz="1800" kern="1200" dirty="0" smtClean="0">
              <a:solidFill>
                <a:srgbClr val="FF0000"/>
              </a:solidFill>
            </a:rPr>
            <a:t>000</a:t>
          </a:r>
          <a:r>
            <a:rPr lang="hy-AM" sz="1800" kern="1200" dirty="0" smtClean="0">
              <a:solidFill>
                <a:srgbClr val="FF0000"/>
              </a:solidFill>
            </a:rPr>
            <a:t>,</a:t>
          </a:r>
          <a:r>
            <a:rPr lang="en-US" sz="1800" kern="1200" dirty="0" smtClean="0">
              <a:solidFill>
                <a:srgbClr val="FF0000"/>
              </a:solidFill>
            </a:rPr>
            <a:t>000</a:t>
          </a:r>
          <a:r>
            <a:rPr lang="hy-AM" sz="1800" kern="1200" dirty="0" smtClean="0">
              <a:solidFill>
                <a:srgbClr val="FF0000"/>
              </a:solidFill>
            </a:rPr>
            <a:t>,000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22931" y="1335684"/>
        <a:ext cx="2907943" cy="886568"/>
      </dsp:txXfrm>
    </dsp:sp>
    <dsp:sp modelId="{371312D1-A3E5-4DF1-A3F8-359A1A095036}">
      <dsp:nvSpPr>
        <dsp:cNvPr id="0" name=""/>
        <dsp:cNvSpPr/>
      </dsp:nvSpPr>
      <dsp:spPr>
        <a:xfrm>
          <a:off x="5732469" y="2443895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քաղաքային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2,000</a:t>
          </a:r>
          <a:r>
            <a:rPr lang="hy-AM" sz="1800" kern="1200" dirty="0" smtClean="0">
              <a:solidFill>
                <a:srgbClr val="FF0000"/>
              </a:solidFill>
            </a:rPr>
            <a:t>,</a:t>
          </a:r>
          <a:r>
            <a:rPr lang="en-US" sz="1800" kern="1200" dirty="0" smtClean="0">
              <a:solidFill>
                <a:srgbClr val="FF0000"/>
              </a:solidFill>
            </a:rPr>
            <a:t>000</a:t>
          </a:r>
          <a:r>
            <a:rPr lang="hy-AM" sz="1800" kern="1200" dirty="0" smtClean="0">
              <a:solidFill>
                <a:srgbClr val="FF0000"/>
              </a:solidFill>
            </a:rPr>
            <a:t>,000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32469" y="2443895"/>
        <a:ext cx="2907943" cy="886568"/>
      </dsp:txXfrm>
    </dsp:sp>
    <dsp:sp modelId="{541F17E2-5458-4885-B63D-E50494552452}">
      <dsp:nvSpPr>
        <dsp:cNvPr id="0" name=""/>
        <dsp:cNvSpPr/>
      </dsp:nvSpPr>
      <dsp:spPr>
        <a:xfrm>
          <a:off x="5751604" y="3590325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Երևան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FF0000"/>
              </a:solidFill>
            </a:rPr>
            <a:t>990</a:t>
          </a:r>
          <a:r>
            <a:rPr lang="hy-AM" sz="1800" kern="1200" dirty="0" smtClean="0">
              <a:solidFill>
                <a:srgbClr val="FF0000"/>
              </a:solidFill>
            </a:rPr>
            <a:t>,</a:t>
          </a:r>
          <a:r>
            <a:rPr lang="en-US" sz="1800" kern="1200" dirty="0" smtClean="0">
              <a:solidFill>
                <a:srgbClr val="FF0000"/>
              </a:solidFill>
            </a:rPr>
            <a:t>000</a:t>
          </a:r>
          <a:r>
            <a:rPr lang="hy-AM" sz="1800" kern="1200" dirty="0" smtClean="0">
              <a:solidFill>
                <a:srgbClr val="FF0000"/>
              </a:solidFill>
            </a:rPr>
            <a:t>,000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51604" y="3590325"/>
        <a:ext cx="2907943" cy="886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1373-C2EE-41CF-A260-37E4C21B412B}">
      <dsp:nvSpPr>
        <dsp:cNvPr id="0" name=""/>
        <dsp:cNvSpPr/>
      </dsp:nvSpPr>
      <dsp:spPr>
        <a:xfrm>
          <a:off x="3306606" y="2285292"/>
          <a:ext cx="2444997" cy="1748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498" y="0"/>
              </a:lnTo>
              <a:lnTo>
                <a:pt x="1222498" y="1748316"/>
              </a:lnTo>
              <a:lnTo>
                <a:pt x="2444997" y="17483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53961" y="3084306"/>
        <a:ext cx="150288" cy="150288"/>
      </dsp:txXfrm>
    </dsp:sp>
    <dsp:sp modelId="{E65FF6E0-38F1-4152-81D2-F9E2E7E5DC92}">
      <dsp:nvSpPr>
        <dsp:cNvPr id="0" name=""/>
        <dsp:cNvSpPr/>
      </dsp:nvSpPr>
      <dsp:spPr>
        <a:xfrm>
          <a:off x="3306606" y="2285292"/>
          <a:ext cx="2425862" cy="601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931" y="0"/>
              </a:lnTo>
              <a:lnTo>
                <a:pt x="1212931" y="601886"/>
              </a:lnTo>
              <a:lnTo>
                <a:pt x="2425862" y="6018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57052" y="2523750"/>
        <a:ext cx="124970" cy="124970"/>
      </dsp:txXfrm>
    </dsp:sp>
    <dsp:sp modelId="{87132C6F-0584-48DC-A7EB-FF2FD5F556D7}">
      <dsp:nvSpPr>
        <dsp:cNvPr id="0" name=""/>
        <dsp:cNvSpPr/>
      </dsp:nvSpPr>
      <dsp:spPr>
        <a:xfrm>
          <a:off x="3306606" y="1778968"/>
          <a:ext cx="2416324" cy="506323"/>
        </a:xfrm>
        <a:custGeom>
          <a:avLst/>
          <a:gdLst/>
          <a:ahLst/>
          <a:cxnLst/>
          <a:rect l="0" t="0" r="0" b="0"/>
          <a:pathLst>
            <a:path>
              <a:moveTo>
                <a:pt x="0" y="506323"/>
              </a:moveTo>
              <a:lnTo>
                <a:pt x="1208162" y="506323"/>
              </a:lnTo>
              <a:lnTo>
                <a:pt x="1208162" y="0"/>
              </a:lnTo>
              <a:lnTo>
                <a:pt x="241632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53049" y="1970410"/>
        <a:ext cx="123440" cy="123440"/>
      </dsp:txXfrm>
    </dsp:sp>
    <dsp:sp modelId="{53FF7A13-5F8C-44C9-8647-6D45464F8151}">
      <dsp:nvSpPr>
        <dsp:cNvPr id="0" name=""/>
        <dsp:cNvSpPr/>
      </dsp:nvSpPr>
      <dsp:spPr>
        <a:xfrm>
          <a:off x="3306606" y="689873"/>
          <a:ext cx="2387652" cy="1595419"/>
        </a:xfrm>
        <a:custGeom>
          <a:avLst/>
          <a:gdLst/>
          <a:ahLst/>
          <a:cxnLst/>
          <a:rect l="0" t="0" r="0" b="0"/>
          <a:pathLst>
            <a:path>
              <a:moveTo>
                <a:pt x="0" y="1595419"/>
              </a:moveTo>
              <a:lnTo>
                <a:pt x="1193826" y="1595419"/>
              </a:lnTo>
              <a:lnTo>
                <a:pt x="1193826" y="0"/>
              </a:lnTo>
              <a:lnTo>
                <a:pt x="238765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28642" y="1415792"/>
        <a:ext cx="143581" cy="143581"/>
      </dsp:txXfrm>
    </dsp:sp>
    <dsp:sp modelId="{35B6FCB9-E42A-4402-9689-8541637811B8}">
      <dsp:nvSpPr>
        <dsp:cNvPr id="0" name=""/>
        <dsp:cNvSpPr/>
      </dsp:nvSpPr>
      <dsp:spPr>
        <a:xfrm>
          <a:off x="221372" y="1533132"/>
          <a:ext cx="4666148" cy="1504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>
              <a:latin typeface="GHEA Grapalat" panose="02000506050000020003" pitchFamily="50" charset="0"/>
            </a:rPr>
            <a:t>Պետության կողմից փաստացի տրամադրված սուբսիդավորման գումարը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2000" kern="1200" dirty="0" smtClean="0">
              <a:latin typeface="GHEA Grapalat" panose="02000506050000020003" pitchFamily="50" charset="0"/>
            </a:rPr>
            <a:t>ըստ բնակավայրերի </a:t>
          </a:r>
          <a:r>
            <a:rPr lang="en-US" sz="2000" kern="1200" dirty="0" smtClean="0">
              <a:latin typeface="GHEA Grapalat" panose="02000506050000020003" pitchFamily="50" charset="0"/>
            </a:rPr>
            <a:t>(</a:t>
          </a:r>
          <a:r>
            <a:rPr lang="hy-AM" sz="2000" kern="1200" dirty="0" smtClean="0">
              <a:latin typeface="GHEA Grapalat" panose="02000506050000020003" pitchFamily="50" charset="0"/>
            </a:rPr>
            <a:t>ՀՀ դրամ</a:t>
          </a:r>
          <a:r>
            <a:rPr lang="en-US" sz="2000" kern="1200" dirty="0" smtClean="0">
              <a:latin typeface="GHEA Grapalat" panose="02000506050000020003" pitchFamily="50" charset="0"/>
            </a:rPr>
            <a:t>)</a:t>
          </a:r>
          <a:endParaRPr lang="en-US" sz="2000" kern="1200" dirty="0">
            <a:latin typeface="GHEA Grapalat" panose="02000506050000020003" pitchFamily="50" charset="0"/>
          </a:endParaRPr>
        </a:p>
      </dsp:txBody>
      <dsp:txXfrm>
        <a:off x="221372" y="1533132"/>
        <a:ext cx="4666148" cy="1504319"/>
      </dsp:txXfrm>
    </dsp:sp>
    <dsp:sp modelId="{8D699083-4973-446D-90AF-399830D66AB4}">
      <dsp:nvSpPr>
        <dsp:cNvPr id="0" name=""/>
        <dsp:cNvSpPr/>
      </dsp:nvSpPr>
      <dsp:spPr>
        <a:xfrm>
          <a:off x="5694259" y="246589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Սահմանամերձ </a:t>
          </a:r>
          <a:r>
            <a:rPr lang="hy-AM" sz="1800" kern="1200" dirty="0" smtClean="0"/>
            <a:t>բնակավայր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շուրջ </a:t>
          </a:r>
          <a:r>
            <a:rPr lang="hy-AM" sz="1800" kern="1200" dirty="0" smtClean="0">
              <a:solidFill>
                <a:srgbClr val="FF0000"/>
              </a:solidFill>
            </a:rPr>
            <a:t>1</a:t>
          </a:r>
          <a:r>
            <a:rPr lang="en-US" sz="1800" kern="1200" dirty="0" smtClean="0">
              <a:solidFill>
                <a:srgbClr val="FF0000"/>
              </a:solidFill>
            </a:rPr>
            <a:t>9</a:t>
          </a:r>
          <a:r>
            <a:rPr lang="hy-AM" sz="1800" kern="1200" dirty="0" smtClean="0">
              <a:solidFill>
                <a:srgbClr val="FF0000"/>
              </a:solidFill>
            </a:rPr>
            <a:t>,</a:t>
          </a:r>
          <a:r>
            <a:rPr lang="en-US" sz="1800" kern="1200" dirty="0" smtClean="0">
              <a:solidFill>
                <a:srgbClr val="FF0000"/>
              </a:solidFill>
            </a:rPr>
            <a:t>000</a:t>
          </a:r>
          <a:r>
            <a:rPr lang="hy-AM" sz="1800" kern="1200" dirty="0" smtClean="0">
              <a:solidFill>
                <a:srgbClr val="FF0000"/>
              </a:solidFill>
            </a:rPr>
            <a:t>,</a:t>
          </a:r>
          <a:r>
            <a:rPr lang="en-US" sz="1800" kern="1200" dirty="0" smtClean="0">
              <a:solidFill>
                <a:srgbClr val="FF0000"/>
              </a:solidFill>
            </a:rPr>
            <a:t>0</a:t>
          </a:r>
          <a:r>
            <a:rPr lang="hy-AM" sz="1800" kern="1200" dirty="0" smtClean="0">
              <a:solidFill>
                <a:srgbClr val="FF0000"/>
              </a:solidFill>
            </a:rPr>
            <a:t>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694259" y="246589"/>
        <a:ext cx="2907943" cy="886568"/>
      </dsp:txXfrm>
    </dsp:sp>
    <dsp:sp modelId="{05281A1E-43D2-4170-B97D-134FBE163824}">
      <dsp:nvSpPr>
        <dsp:cNvPr id="0" name=""/>
        <dsp:cNvSpPr/>
      </dsp:nvSpPr>
      <dsp:spPr>
        <a:xfrm>
          <a:off x="5722931" y="1335684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գյուղական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շուրջ </a:t>
          </a:r>
          <a:r>
            <a:rPr lang="en-US" sz="1800" kern="1200" dirty="0" smtClean="0">
              <a:solidFill>
                <a:srgbClr val="FF0000"/>
              </a:solidFill>
            </a:rPr>
            <a:t>10</a:t>
          </a:r>
          <a:r>
            <a:rPr lang="hy-AM" sz="1800" kern="1200" dirty="0" smtClean="0">
              <a:solidFill>
                <a:srgbClr val="FF0000"/>
              </a:solidFill>
            </a:rPr>
            <a:t>0,</a:t>
          </a:r>
          <a:r>
            <a:rPr lang="en-US" sz="1800" kern="1200" dirty="0" smtClean="0">
              <a:solidFill>
                <a:srgbClr val="FF0000"/>
              </a:solidFill>
            </a:rPr>
            <a:t>000</a:t>
          </a:r>
          <a:r>
            <a:rPr lang="hy-AM" sz="1800" kern="1200" dirty="0" smtClean="0">
              <a:solidFill>
                <a:srgbClr val="FF0000"/>
              </a:solidFill>
            </a:rPr>
            <a:t>,</a:t>
          </a:r>
          <a:r>
            <a:rPr lang="en-US" sz="1800" kern="1200" dirty="0" smtClean="0">
              <a:solidFill>
                <a:srgbClr val="FF0000"/>
              </a:solidFill>
            </a:rPr>
            <a:t>0</a:t>
          </a:r>
          <a:r>
            <a:rPr lang="hy-AM" sz="1800" kern="1200" dirty="0" smtClean="0">
              <a:solidFill>
                <a:srgbClr val="FF0000"/>
              </a:solidFill>
            </a:rPr>
            <a:t>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22931" y="1335684"/>
        <a:ext cx="2907943" cy="886568"/>
      </dsp:txXfrm>
    </dsp:sp>
    <dsp:sp modelId="{371312D1-A3E5-4DF1-A3F8-359A1A095036}">
      <dsp:nvSpPr>
        <dsp:cNvPr id="0" name=""/>
        <dsp:cNvSpPr/>
      </dsp:nvSpPr>
      <dsp:spPr>
        <a:xfrm>
          <a:off x="5732469" y="2443895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Ոչ սահմանամերձ </a:t>
          </a:r>
          <a:r>
            <a:rPr lang="hy-AM" sz="1800" kern="1200" dirty="0" smtClean="0">
              <a:solidFill>
                <a:srgbClr val="FF0000"/>
              </a:solidFill>
            </a:rPr>
            <a:t>քաղաքային</a:t>
          </a:r>
          <a:r>
            <a:rPr lang="hy-AM" sz="1800" kern="1200" dirty="0" smtClean="0"/>
            <a:t> բնակավայր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շուրջ </a:t>
          </a:r>
          <a:r>
            <a:rPr lang="hy-AM" sz="1800" kern="1200" dirty="0" smtClean="0">
              <a:solidFill>
                <a:srgbClr val="FF0000"/>
              </a:solidFill>
            </a:rPr>
            <a:t>50,000,000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32469" y="2443895"/>
        <a:ext cx="2907943" cy="886568"/>
      </dsp:txXfrm>
    </dsp:sp>
    <dsp:sp modelId="{541F17E2-5458-4885-B63D-E50494552452}">
      <dsp:nvSpPr>
        <dsp:cNvPr id="0" name=""/>
        <dsp:cNvSpPr/>
      </dsp:nvSpPr>
      <dsp:spPr>
        <a:xfrm>
          <a:off x="5751604" y="3590325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Երևան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800" kern="1200" dirty="0" smtClean="0"/>
            <a:t>շուրջ </a:t>
          </a:r>
          <a:r>
            <a:rPr lang="en-US" sz="1800" kern="1200" dirty="0" smtClean="0">
              <a:solidFill>
                <a:srgbClr val="FF0000"/>
              </a:solidFill>
            </a:rPr>
            <a:t>20</a:t>
          </a:r>
          <a:r>
            <a:rPr lang="hy-AM" sz="1800" kern="1200" dirty="0" smtClean="0">
              <a:solidFill>
                <a:srgbClr val="FF0000"/>
              </a:solidFill>
            </a:rPr>
            <a:t>,0</a:t>
          </a:r>
          <a:r>
            <a:rPr lang="en-US" sz="1800" kern="1200" dirty="0" smtClean="0">
              <a:solidFill>
                <a:srgbClr val="FF0000"/>
              </a:solidFill>
            </a:rPr>
            <a:t>00</a:t>
          </a:r>
          <a:r>
            <a:rPr lang="hy-AM" sz="1800" kern="1200" dirty="0" smtClean="0">
              <a:solidFill>
                <a:srgbClr val="FF0000"/>
              </a:solidFill>
            </a:rPr>
            <a:t>,</a:t>
          </a:r>
          <a:r>
            <a:rPr lang="en-US" sz="1800" kern="1200" dirty="0" smtClean="0">
              <a:solidFill>
                <a:srgbClr val="FF0000"/>
              </a:solidFill>
            </a:rPr>
            <a:t>0</a:t>
          </a:r>
          <a:r>
            <a:rPr lang="hy-AM" sz="1800" kern="1200" dirty="0" smtClean="0">
              <a:solidFill>
                <a:srgbClr val="FF0000"/>
              </a:solidFill>
            </a:rPr>
            <a:t>00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5751604" y="3590325"/>
        <a:ext cx="2907943" cy="8865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81373-C2EE-41CF-A260-37E4C21B412B}">
      <dsp:nvSpPr>
        <dsp:cNvPr id="0" name=""/>
        <dsp:cNvSpPr/>
      </dsp:nvSpPr>
      <dsp:spPr>
        <a:xfrm>
          <a:off x="3306606" y="2285292"/>
          <a:ext cx="2444997" cy="1748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22498" y="0"/>
              </a:lnTo>
              <a:lnTo>
                <a:pt x="1222498" y="1748316"/>
              </a:lnTo>
              <a:lnTo>
                <a:pt x="2444997" y="174831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53961" y="3084306"/>
        <a:ext cx="150288" cy="150288"/>
      </dsp:txXfrm>
    </dsp:sp>
    <dsp:sp modelId="{E65FF6E0-38F1-4152-81D2-F9E2E7E5DC92}">
      <dsp:nvSpPr>
        <dsp:cNvPr id="0" name=""/>
        <dsp:cNvSpPr/>
      </dsp:nvSpPr>
      <dsp:spPr>
        <a:xfrm>
          <a:off x="3306606" y="2285292"/>
          <a:ext cx="2425862" cy="601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2931" y="0"/>
              </a:lnTo>
              <a:lnTo>
                <a:pt x="1212931" y="601886"/>
              </a:lnTo>
              <a:lnTo>
                <a:pt x="2425862" y="601886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57052" y="2523750"/>
        <a:ext cx="124970" cy="124970"/>
      </dsp:txXfrm>
    </dsp:sp>
    <dsp:sp modelId="{87132C6F-0584-48DC-A7EB-FF2FD5F556D7}">
      <dsp:nvSpPr>
        <dsp:cNvPr id="0" name=""/>
        <dsp:cNvSpPr/>
      </dsp:nvSpPr>
      <dsp:spPr>
        <a:xfrm>
          <a:off x="3306606" y="1778968"/>
          <a:ext cx="2416324" cy="506323"/>
        </a:xfrm>
        <a:custGeom>
          <a:avLst/>
          <a:gdLst/>
          <a:ahLst/>
          <a:cxnLst/>
          <a:rect l="0" t="0" r="0" b="0"/>
          <a:pathLst>
            <a:path>
              <a:moveTo>
                <a:pt x="0" y="506323"/>
              </a:moveTo>
              <a:lnTo>
                <a:pt x="1208162" y="506323"/>
              </a:lnTo>
              <a:lnTo>
                <a:pt x="1208162" y="0"/>
              </a:lnTo>
              <a:lnTo>
                <a:pt x="241632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>
        <a:off x="4453049" y="1970410"/>
        <a:ext cx="123440" cy="123440"/>
      </dsp:txXfrm>
    </dsp:sp>
    <dsp:sp modelId="{53FF7A13-5F8C-44C9-8647-6D45464F8151}">
      <dsp:nvSpPr>
        <dsp:cNvPr id="0" name=""/>
        <dsp:cNvSpPr/>
      </dsp:nvSpPr>
      <dsp:spPr>
        <a:xfrm>
          <a:off x="3306606" y="689873"/>
          <a:ext cx="2387652" cy="1595419"/>
        </a:xfrm>
        <a:custGeom>
          <a:avLst/>
          <a:gdLst/>
          <a:ahLst/>
          <a:cxnLst/>
          <a:rect l="0" t="0" r="0" b="0"/>
          <a:pathLst>
            <a:path>
              <a:moveTo>
                <a:pt x="0" y="1595419"/>
              </a:moveTo>
              <a:lnTo>
                <a:pt x="1193826" y="1595419"/>
              </a:lnTo>
              <a:lnTo>
                <a:pt x="1193826" y="0"/>
              </a:lnTo>
              <a:lnTo>
                <a:pt x="238765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4428642" y="1415792"/>
        <a:ext cx="143581" cy="143581"/>
      </dsp:txXfrm>
    </dsp:sp>
    <dsp:sp modelId="{35B6FCB9-E42A-4402-9689-8541637811B8}">
      <dsp:nvSpPr>
        <dsp:cNvPr id="0" name=""/>
        <dsp:cNvSpPr/>
      </dsp:nvSpPr>
      <dsp:spPr>
        <a:xfrm>
          <a:off x="221372" y="1533132"/>
          <a:ext cx="4666148" cy="15043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>
              <a:latin typeface="GHEA Grapalat" panose="02000506050000020003" pitchFamily="50" charset="0"/>
            </a:rPr>
            <a:t>ՀՀ կառավարության 2023 թվականի հունիսի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>
              <a:latin typeface="GHEA Grapalat" panose="02000506050000020003" pitchFamily="50" charset="0"/>
            </a:rPr>
            <a:t>29-ի թիվ 1066-Լ որոշմամբ՝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>
              <a:latin typeface="GHEA Grapalat" panose="02000506050000020003" pitchFamily="50" charset="0"/>
            </a:rPr>
            <a:t> Պետության կողմից սուբսիդավորվող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>
              <a:latin typeface="GHEA Grapalat" panose="02000506050000020003" pitchFamily="50" charset="0"/>
            </a:rPr>
            <a:t>տոկոսադրույքը՝ ըստ բնակավայրերի</a:t>
          </a:r>
          <a:endParaRPr lang="en-US" sz="1600" kern="1200" dirty="0">
            <a:latin typeface="GHEA Grapalat" panose="02000506050000020003" pitchFamily="50" charset="0"/>
          </a:endParaRPr>
        </a:p>
      </dsp:txBody>
      <dsp:txXfrm>
        <a:off x="221372" y="1533132"/>
        <a:ext cx="4666148" cy="1504319"/>
      </dsp:txXfrm>
    </dsp:sp>
    <dsp:sp modelId="{8D699083-4973-446D-90AF-399830D66AB4}">
      <dsp:nvSpPr>
        <dsp:cNvPr id="0" name=""/>
        <dsp:cNvSpPr/>
      </dsp:nvSpPr>
      <dsp:spPr>
        <a:xfrm>
          <a:off x="5694259" y="246589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/>
            <a:t>Սահմանամերձ և բարձր լեռնային բնակավայր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>
              <a:solidFill>
                <a:srgbClr val="FF0000"/>
              </a:solidFill>
            </a:rPr>
            <a:t>14 </a:t>
          </a:r>
          <a:r>
            <a:rPr lang="en-US" sz="1600" kern="1200" dirty="0" smtClean="0">
              <a:solidFill>
                <a:srgbClr val="FF0000"/>
              </a:solidFill>
            </a:rPr>
            <a:t>%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5694259" y="246589"/>
        <a:ext cx="2907943" cy="886568"/>
      </dsp:txXfrm>
    </dsp:sp>
    <dsp:sp modelId="{05281A1E-43D2-4170-B97D-134FBE163824}">
      <dsp:nvSpPr>
        <dsp:cNvPr id="0" name=""/>
        <dsp:cNvSpPr/>
      </dsp:nvSpPr>
      <dsp:spPr>
        <a:xfrm>
          <a:off x="5722931" y="1335684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/>
            <a:t>Ոչ սահմանամերձ </a:t>
          </a:r>
          <a:r>
            <a:rPr lang="hy-AM" sz="1600" kern="1200" dirty="0" smtClean="0">
              <a:solidFill>
                <a:srgbClr val="FF0000"/>
              </a:solidFill>
            </a:rPr>
            <a:t>գյուղական</a:t>
          </a:r>
          <a:r>
            <a:rPr lang="hy-AM" sz="1600" kern="1200" dirty="0" smtClean="0"/>
            <a:t> բնակավայր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>
              <a:solidFill>
                <a:srgbClr val="FF0000"/>
              </a:solidFill>
            </a:rPr>
            <a:t>1</a:t>
          </a:r>
          <a:r>
            <a:rPr lang="en-US" sz="1600" kern="1200" dirty="0" smtClean="0">
              <a:solidFill>
                <a:srgbClr val="FF0000"/>
              </a:solidFill>
            </a:rPr>
            <a:t>2</a:t>
          </a:r>
          <a:r>
            <a:rPr lang="hy-AM" sz="1600" kern="1200" dirty="0" smtClean="0">
              <a:solidFill>
                <a:srgbClr val="FF0000"/>
              </a:solidFill>
            </a:rPr>
            <a:t> </a:t>
          </a:r>
          <a:r>
            <a:rPr lang="en-US" sz="1600" kern="1200" dirty="0" smtClean="0">
              <a:solidFill>
                <a:srgbClr val="FF0000"/>
              </a:solidFill>
            </a:rPr>
            <a:t>%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5722931" y="1335684"/>
        <a:ext cx="2907943" cy="886568"/>
      </dsp:txXfrm>
    </dsp:sp>
    <dsp:sp modelId="{371312D1-A3E5-4DF1-A3F8-359A1A095036}">
      <dsp:nvSpPr>
        <dsp:cNvPr id="0" name=""/>
        <dsp:cNvSpPr/>
      </dsp:nvSpPr>
      <dsp:spPr>
        <a:xfrm>
          <a:off x="5732469" y="2443895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/>
            <a:t>Ոչ սահմանամերձ </a:t>
          </a:r>
          <a:r>
            <a:rPr lang="hy-AM" sz="1600" kern="1200" dirty="0" smtClean="0">
              <a:solidFill>
                <a:srgbClr val="FF0000"/>
              </a:solidFill>
            </a:rPr>
            <a:t>քաղաքային</a:t>
          </a:r>
          <a:r>
            <a:rPr lang="hy-AM" sz="1600" kern="1200" dirty="0" smtClean="0"/>
            <a:t> բնակավայր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11%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5732469" y="2443895"/>
        <a:ext cx="2907943" cy="886568"/>
      </dsp:txXfrm>
    </dsp:sp>
    <dsp:sp modelId="{541F17E2-5458-4885-B63D-E50494552452}">
      <dsp:nvSpPr>
        <dsp:cNvPr id="0" name=""/>
        <dsp:cNvSpPr/>
      </dsp:nvSpPr>
      <dsp:spPr>
        <a:xfrm>
          <a:off x="5751604" y="3590325"/>
          <a:ext cx="2907943" cy="8865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y-AM" sz="1600" kern="1200" dirty="0" smtClean="0"/>
            <a:t>Երևան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FF0000"/>
              </a:solidFill>
            </a:rPr>
            <a:t>9%</a:t>
          </a:r>
          <a:endParaRPr lang="en-US" sz="1600" kern="1200" dirty="0">
            <a:solidFill>
              <a:srgbClr val="FF0000"/>
            </a:solidFill>
          </a:endParaRPr>
        </a:p>
      </dsp:txBody>
      <dsp:txXfrm>
        <a:off x="5751604" y="3590325"/>
        <a:ext cx="2907943" cy="886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8/16/2023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201" y="662655"/>
            <a:ext cx="9755187" cy="36350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Բ</a:t>
            </a:r>
            <a:r>
              <a:rPr lang="hy-A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նակարանների և անհատական տների էներգաարդյունավետ վերանորոգման աշխատանքների պետական աջակցության </a:t>
            </a:r>
            <a:r>
              <a:rPr lang="hy-AM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ծրագիր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</a:b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(2023 </a:t>
            </a:r>
            <a:r>
              <a:rPr lang="hy-AM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թվականի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 </a:t>
            </a:r>
            <a:r>
              <a:rPr lang="hy-AM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առաջին կիսամյակի հաշվետվություն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>)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  <a:t/>
            </a:r>
            <a:b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</a:rPr>
            </a:b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71258" y="512749"/>
            <a:ext cx="10394707" cy="3802158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just"/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Ծրագրի շահառուների թիվը՝				</a:t>
            </a:r>
            <a:r>
              <a:rPr lang="hy-AM" cap="none" dirty="0">
                <a:solidFill>
                  <a:srgbClr val="FF0000"/>
                </a:solidFill>
                <a:latin typeface="GHEA Grapalat" panose="02000506050000020003" pitchFamily="50" charset="0"/>
              </a:rPr>
              <a:t>շուրջ </a:t>
            </a:r>
            <a:r>
              <a:rPr lang="hy-AM" cap="none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3600</a:t>
            </a:r>
            <a:endParaRPr lang="hy-AM" cap="none" dirty="0">
              <a:solidFill>
                <a:srgbClr val="FF0000"/>
              </a:solidFill>
              <a:latin typeface="GHEA Grapalat" panose="02000506050000020003" pitchFamily="50" charset="0"/>
            </a:endParaRPr>
          </a:p>
          <a:p>
            <a:pPr lvl="0" algn="just"/>
            <a:endParaRPr lang="hy-AM" cap="none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Ծրագրի մասնակից ֆինանսական			  	</a:t>
            </a:r>
            <a:r>
              <a:rPr lang="hy-AM" cap="none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26</a:t>
            </a: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կազմակերպությունների թիվը՝				</a:t>
            </a:r>
          </a:p>
        </p:txBody>
      </p:sp>
    </p:spTree>
    <p:extLst>
      <p:ext uri="{BB962C8B-B14F-4D97-AF65-F5344CB8AC3E}">
        <p14:creationId xmlns:p14="http://schemas.microsoft.com/office/powerpoint/2010/main" val="344702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771258" y="512749"/>
            <a:ext cx="10394707" cy="3802158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lvl="0" algn="just"/>
            <a:r>
              <a:rPr lang="hy-AM" cap="none" dirty="0">
                <a:solidFill>
                  <a:schemeClr val="bg1"/>
                </a:solidFill>
                <a:latin typeface="GHEA Grapalat" panose="02000506050000020003" pitchFamily="50" charset="0"/>
              </a:rPr>
              <a:t>Շահառուներին </a:t>
            </a: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տրամադրված վարկ՝ 		</a:t>
            </a:r>
            <a:r>
              <a:rPr lang="hy-AM" cap="none" dirty="0">
                <a:solidFill>
                  <a:srgbClr val="FF0000"/>
                </a:solidFill>
                <a:latin typeface="GHEA Grapalat" panose="02000506050000020003" pitchFamily="50" charset="0"/>
              </a:rPr>
              <a:t>շուրջ </a:t>
            </a:r>
            <a:r>
              <a:rPr lang="en-US" cap="none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8 </a:t>
            </a:r>
            <a:r>
              <a:rPr lang="hy-AM" cap="none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մլրդ </a:t>
            </a: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ՀՀ դրամ</a:t>
            </a:r>
          </a:p>
          <a:p>
            <a:pPr lvl="0" algn="just"/>
            <a:endParaRPr lang="hy-AM" cap="none" dirty="0">
              <a:solidFill>
                <a:schemeClr val="bg1"/>
              </a:solidFill>
              <a:latin typeface="GHEA Grapalat" panose="02000506050000020003" pitchFamily="50" charset="0"/>
            </a:endParaRPr>
          </a:p>
          <a:p>
            <a:pPr lvl="0" algn="just">
              <a:lnSpc>
                <a:spcPct val="100000"/>
              </a:lnSpc>
              <a:spcBef>
                <a:spcPts val="600"/>
              </a:spcBef>
            </a:pP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Պետության կողմից սուբսիդիա՝			</a:t>
            </a:r>
            <a:r>
              <a:rPr lang="hy-AM" cap="none" dirty="0">
                <a:solidFill>
                  <a:schemeClr val="bg1"/>
                </a:solidFill>
                <a:latin typeface="GHEA Grapalat" panose="02000506050000020003" pitchFamily="50" charset="0"/>
              </a:rPr>
              <a:t> </a:t>
            </a: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 </a:t>
            </a:r>
            <a:r>
              <a:rPr lang="hy-AM" cap="none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189 մլն</a:t>
            </a:r>
            <a:r>
              <a:rPr lang="hy-AM" cap="none" dirty="0" smtClean="0">
                <a:solidFill>
                  <a:schemeClr val="bg1"/>
                </a:solidFill>
                <a:latin typeface="GHEA Grapalat" panose="02000506050000020003" pitchFamily="50" charset="0"/>
              </a:rPr>
              <a:t> ՀՀ դրամ</a:t>
            </a:r>
          </a:p>
        </p:txBody>
      </p:sp>
    </p:spTree>
    <p:extLst>
      <p:ext uri="{BB962C8B-B14F-4D97-AF65-F5344CB8AC3E}">
        <p14:creationId xmlns:p14="http://schemas.microsoft.com/office/powerpoint/2010/main" val="42614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23238758"/>
              </p:ext>
            </p:extLst>
          </p:nvPr>
        </p:nvGraphicFramePr>
        <p:xfrm>
          <a:off x="610983" y="547688"/>
          <a:ext cx="10852267" cy="4827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97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8627247"/>
              </p:ext>
            </p:extLst>
          </p:nvPr>
        </p:nvGraphicFramePr>
        <p:xfrm>
          <a:off x="609600" y="578499"/>
          <a:ext cx="10394950" cy="4692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4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8268139"/>
              </p:ext>
            </p:extLst>
          </p:nvPr>
        </p:nvGraphicFramePr>
        <p:xfrm>
          <a:off x="685800" y="709127"/>
          <a:ext cx="10394950" cy="466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20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94799967"/>
              </p:ext>
            </p:extLst>
          </p:nvPr>
        </p:nvGraphicFramePr>
        <p:xfrm>
          <a:off x="685800" y="709127"/>
          <a:ext cx="10394950" cy="466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23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lnSpc>
                <a:spcPct val="150000"/>
              </a:lnSpc>
            </a:pPr>
            <a:r>
              <a:rPr lang="hy-AM" sz="1800" dirty="0">
                <a:latin typeface="GHEA Grapalat" panose="02000506050000020003" pitchFamily="50" charset="0"/>
              </a:rPr>
              <a:t>ՀՀ կառավարության </a:t>
            </a:r>
            <a:r>
              <a:rPr lang="hy-AM" sz="1800" dirty="0">
                <a:solidFill>
                  <a:srgbClr val="FF0000"/>
                </a:solidFill>
                <a:latin typeface="GHEA Grapalat" panose="02000506050000020003" pitchFamily="50" charset="0"/>
              </a:rPr>
              <a:t>2023 թվականի հունիսի </a:t>
            </a:r>
            <a:r>
              <a:rPr lang="hy-AM" sz="1800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29-ի </a:t>
            </a:r>
            <a:r>
              <a:rPr lang="hy-AM" sz="1800" dirty="0">
                <a:solidFill>
                  <a:srgbClr val="FF0000"/>
                </a:solidFill>
                <a:latin typeface="GHEA Grapalat" panose="02000506050000020003" pitchFamily="50" charset="0"/>
              </a:rPr>
              <a:t>թիվ 1066-Լ </a:t>
            </a:r>
            <a:r>
              <a:rPr lang="hy-AM" sz="1800" dirty="0" smtClean="0">
                <a:latin typeface="GHEA Grapalat" panose="02000506050000020003" pitchFamily="50" charset="0"/>
              </a:rPr>
              <a:t>որոշմամբ Ծրագրի ժամկետը երկարացվել է մեկ տարով </a:t>
            </a:r>
            <a:r>
              <a:rPr lang="en-US" sz="1800" dirty="0" smtClean="0">
                <a:latin typeface="GHEA Grapalat" panose="02000506050000020003" pitchFamily="50" charset="0"/>
              </a:rPr>
              <a:t>(</a:t>
            </a:r>
            <a:r>
              <a:rPr lang="hy-AM" sz="1800" dirty="0" smtClean="0">
                <a:solidFill>
                  <a:srgbClr val="FF0000"/>
                </a:solidFill>
                <a:latin typeface="GHEA Grapalat" panose="02000506050000020003" pitchFamily="50" charset="0"/>
              </a:rPr>
              <a:t>մինչեվ 2024թ․ հուլիսի 1-ը</a:t>
            </a:r>
            <a:r>
              <a:rPr lang="en-US" sz="1800" dirty="0" smtClean="0">
                <a:latin typeface="GHEA Grapalat" panose="02000506050000020003" pitchFamily="50" charset="0"/>
              </a:rPr>
              <a:t>)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y-AM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  <a:ea typeface="+mj-ea"/>
                <a:cs typeface="+mj-cs"/>
              </a:rPr>
              <a:t>Փոխվել է նաեվ շահառուներին տրամադրվող վարկի տոկոսադրույքի սուբսիդավորման սկզբունքը, հանվել է Ծրագրով շահառուներին տրամադրվող վարկի տոկոսադրույքի առավելագույն շեմը (14% փաստացի</a:t>
            </a:r>
            <a:r>
              <a:rPr lang="hy-AM" sz="1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  <a:ea typeface="+mj-ea"/>
                <a:cs typeface="+mj-cs"/>
              </a:rPr>
              <a:t>)։</a:t>
            </a:r>
          </a:p>
          <a:p>
            <a:pPr marL="0" indent="0">
              <a:buNone/>
            </a:pPr>
            <a:endParaRPr lang="hy-AM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hy-AM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EA Grapalat" panose="02000506050000020003" pitchFamily="50" charset="0"/>
                <a:ea typeface="+mj-ea"/>
                <a:cs typeface="+mj-cs"/>
              </a:rPr>
              <a:t>Սահմանվել են սուբսիդավորման հստակ տոկոսադրույքներ Ծրագրով առանձնացված բնակավայրերի մասով։</a:t>
            </a:r>
            <a:endParaRPr lang="en-US" sz="1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EA Grapalat" panose="02000506050000020003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2001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87069891"/>
              </p:ext>
            </p:extLst>
          </p:nvPr>
        </p:nvGraphicFramePr>
        <p:xfrm>
          <a:off x="707778" y="538660"/>
          <a:ext cx="10394950" cy="466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42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805</TotalTime>
  <Words>301</Words>
  <Application>Microsoft Office PowerPoint</Application>
  <PresentationFormat>Widescreen</PresentationFormat>
  <Paragraphs>78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GHEA Grapalat</vt:lpstr>
      <vt:lpstr>Impact</vt:lpstr>
      <vt:lpstr>Main Event</vt:lpstr>
      <vt:lpstr>Բնակարանների և անհատական տների էներգաարդյունավետ վերանորոգման աշխատանքների պետական աջակցության ծրագիր  (2023 թվականի առաջին կիսամյակի հաշվետվություն)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ՀՀ կառավարության 2023 թվականի հունիսի 29-ի թիվ 1066-Լ որոշմամբ Ծրագրի ժամկետը երկարացվել է մեկ տարով (մինչեվ 2024թ․ հուլիսի 1-ը)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Բնակարանների և անհատական տների էներգաարդյունավետ վերանորոգման աշխատանքների պետական աջակցության ծրագիր</dc:title>
  <dc:creator>USER</dc:creator>
  <cp:lastModifiedBy>H_ABRAHAMYAN</cp:lastModifiedBy>
  <cp:revision>67</cp:revision>
  <cp:lastPrinted>2023-02-09T10:39:47Z</cp:lastPrinted>
  <dcterms:created xsi:type="dcterms:W3CDTF">2022-07-13T10:11:57Z</dcterms:created>
  <dcterms:modified xsi:type="dcterms:W3CDTF">2023-08-16T17:31:23Z</dcterms:modified>
</cp:coreProperties>
</file>